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Override2.xml" ContentType="application/vnd.openxmlformats-officedocument.themeOverrid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33" r:id="rId4"/>
    <p:sldMasterId id="2147483746" r:id="rId5"/>
    <p:sldMasterId id="2147483759" r:id="rId6"/>
    <p:sldMasterId id="2147483771" r:id="rId7"/>
    <p:sldMasterId id="2147483783" r:id="rId8"/>
    <p:sldMasterId id="2147483795" r:id="rId9"/>
  </p:sldMasterIdLst>
  <p:notesMasterIdLst>
    <p:notesMasterId r:id="rId78"/>
  </p:notesMasterIdLst>
  <p:sldIdLst>
    <p:sldId id="256" r:id="rId10"/>
    <p:sldId id="301" r:id="rId11"/>
    <p:sldId id="302" r:id="rId12"/>
    <p:sldId id="305" r:id="rId13"/>
    <p:sldId id="304" r:id="rId14"/>
    <p:sldId id="306" r:id="rId15"/>
    <p:sldId id="386" r:id="rId16"/>
    <p:sldId id="387" r:id="rId17"/>
    <p:sldId id="385" r:id="rId18"/>
    <p:sldId id="389" r:id="rId19"/>
    <p:sldId id="390" r:id="rId20"/>
    <p:sldId id="391" r:id="rId21"/>
    <p:sldId id="299" r:id="rId22"/>
    <p:sldId id="281" r:id="rId23"/>
    <p:sldId id="307" r:id="rId24"/>
    <p:sldId id="392" r:id="rId25"/>
    <p:sldId id="393" r:id="rId26"/>
    <p:sldId id="394" r:id="rId27"/>
    <p:sldId id="395" r:id="rId28"/>
    <p:sldId id="396" r:id="rId29"/>
    <p:sldId id="397"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417" r:id="rId50"/>
    <p:sldId id="418" r:id="rId51"/>
    <p:sldId id="419" r:id="rId52"/>
    <p:sldId id="420" r:id="rId53"/>
    <p:sldId id="259" r:id="rId54"/>
    <p:sldId id="288" r:id="rId55"/>
    <p:sldId id="260" r:id="rId56"/>
    <p:sldId id="294" r:id="rId57"/>
    <p:sldId id="309" r:id="rId58"/>
    <p:sldId id="310" r:id="rId59"/>
    <p:sldId id="311" r:id="rId60"/>
    <p:sldId id="312" r:id="rId61"/>
    <p:sldId id="313" r:id="rId62"/>
    <p:sldId id="314" r:id="rId63"/>
    <p:sldId id="315" r:id="rId64"/>
    <p:sldId id="316" r:id="rId65"/>
    <p:sldId id="317" r:id="rId66"/>
    <p:sldId id="318" r:id="rId67"/>
    <p:sldId id="297" r:id="rId68"/>
    <p:sldId id="298" r:id="rId69"/>
    <p:sldId id="289" r:id="rId70"/>
    <p:sldId id="290" r:id="rId71"/>
    <p:sldId id="291" r:id="rId72"/>
    <p:sldId id="296" r:id="rId73"/>
    <p:sldId id="388" r:id="rId74"/>
    <p:sldId id="308" r:id="rId75"/>
    <p:sldId id="384" r:id="rId76"/>
    <p:sldId id="277" r:id="rId7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158" y="-90"/>
      </p:cViewPr>
      <p:guideLst>
        <p:guide orient="horz" pos="2160"/>
        <p:guide pos="2880"/>
      </p:guideLst>
    </p:cSldViewPr>
  </p:slideViewPr>
  <p:notesTextViewPr>
    <p:cViewPr>
      <p:scale>
        <a:sx n="3" d="2"/>
        <a:sy n="3" d="2"/>
      </p:scale>
      <p:origin x="0" y="0"/>
    </p:cViewPr>
  </p:notesTextViewPr>
  <p:sorterViewPr>
    <p:cViewPr>
      <p:scale>
        <a:sx n="100" d="100"/>
        <a:sy n="100" d="100"/>
      </p:scale>
      <p:origin x="0" y="2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186BC-37E2-4D09-B2FC-F913F0ABBB77}" type="datetimeFigureOut">
              <a:rPr lang="zh-TW" altLang="en-US" smtClean="0"/>
              <a:t>2015/5/26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C94103-FF52-4D38-B690-1EECE9681836}" type="slidenum">
              <a:rPr lang="zh-TW" altLang="en-US" smtClean="0"/>
              <a:t>‹#›</a:t>
            </a:fld>
            <a:endParaRPr lang="zh-TW" altLang="en-US"/>
          </a:p>
        </p:txBody>
      </p:sp>
    </p:spTree>
    <p:extLst>
      <p:ext uri="{BB962C8B-B14F-4D97-AF65-F5344CB8AC3E}">
        <p14:creationId xmlns:p14="http://schemas.microsoft.com/office/powerpoint/2010/main" val="175192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1C94103-FF52-4D38-B690-1EECE9681836}" type="slidenum">
              <a:rPr lang="zh-TW" altLang="en-US" smtClean="0">
                <a:solidFill>
                  <a:prstClr val="black"/>
                </a:solidFill>
              </a:rPr>
              <a:pPr/>
              <a:t>7</a:t>
            </a:fld>
            <a:endParaRPr lang="zh-TW" altLang="en-US">
              <a:solidFill>
                <a:prstClr val="black"/>
              </a:solidFill>
            </a:endParaRPr>
          </a:p>
        </p:txBody>
      </p:sp>
    </p:spTree>
    <p:extLst>
      <p:ext uri="{BB962C8B-B14F-4D97-AF65-F5344CB8AC3E}">
        <p14:creationId xmlns:p14="http://schemas.microsoft.com/office/powerpoint/2010/main" val="425022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3174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1E9BECC9-12D5-459E-969C-25DBA2648929}" type="slidenum">
              <a:rPr kumimoji="0" lang="zh-TW" altLang="en-US" sz="1200">
                <a:solidFill>
                  <a:prstClr val="black"/>
                </a:solidFill>
                <a:latin typeface="Calibri" pitchFamily="34" charset="0"/>
              </a:rPr>
              <a:pPr/>
              <a:t>22</a:t>
            </a:fld>
            <a:endParaRPr kumimoji="0" lang="zh-TW" altLang="en-US" sz="1200">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3379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80211890-9ACE-4C30-9AA8-79F2E242A4F7}" type="slidenum">
              <a:rPr kumimoji="0" lang="zh-TW" altLang="en-US" sz="1200">
                <a:solidFill>
                  <a:prstClr val="black"/>
                </a:solidFill>
                <a:latin typeface="Calibri" pitchFamily="34" charset="0"/>
              </a:rPr>
              <a:pPr/>
              <a:t>23</a:t>
            </a:fld>
            <a:endParaRPr kumimoji="0" lang="zh-TW" altLang="en-US" sz="1200">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11DE670D-B4BE-4A66-BF5D-CAEC2689A225}" type="slidenum">
              <a:rPr lang="en-US" altLang="zh-TW" sz="1200">
                <a:solidFill>
                  <a:prstClr val="black"/>
                </a:solidFill>
              </a:rPr>
              <a:pPr eaLnBrk="1" hangingPunct="1"/>
              <a:t>28</a:t>
            </a:fld>
            <a:endParaRPr lang="en-US" altLang="zh-TW" sz="1200">
              <a:solidFill>
                <a:prstClr val="black"/>
              </a:solidFill>
            </a:endParaRPr>
          </a:p>
        </p:txBody>
      </p:sp>
      <p:sp>
        <p:nvSpPr>
          <p:cNvPr id="60419" name="投影片圖像版面配置區 1"/>
          <p:cNvSpPr>
            <a:spLocks noGrp="1" noRot="1" noChangeAspect="1" noTextEdit="1"/>
          </p:cNvSpPr>
          <p:nvPr>
            <p:ph type="sldImg"/>
          </p:nvPr>
        </p:nvSpPr>
        <p:spPr>
          <a:xfrm>
            <a:off x="1144588" y="685800"/>
            <a:ext cx="4570412" cy="3427413"/>
          </a:xfrm>
          <a:ln/>
        </p:spPr>
      </p:sp>
      <p:sp>
        <p:nvSpPr>
          <p:cNvPr id="60420" name="備忘稿版面配置區 2"/>
          <p:cNvSpPr>
            <a:spLocks noGrp="1"/>
          </p:cNvSpPr>
          <p:nvPr>
            <p:ph type="body" idx="1"/>
          </p:nvPr>
        </p:nvSpPr>
        <p:spPr>
          <a:xfrm>
            <a:off x="685480" y="4343144"/>
            <a:ext cx="5487041" cy="4115019"/>
          </a:xfrm>
          <a:noFill/>
        </p:spPr>
        <p:txBody>
          <a:bodyPr lIns="91431" tIns="45715" rIns="91431" bIns="45715"/>
          <a:lstStyle/>
          <a:p>
            <a:pPr eaLnBrk="1" hangingPunct="1"/>
            <a:endParaRPr lang="zh-TW" altLang="zh-TW" smtClean="0"/>
          </a:p>
        </p:txBody>
      </p:sp>
      <p:sp>
        <p:nvSpPr>
          <p:cNvPr id="4" name="投影片編號版面配置區 3"/>
          <p:cNvSpPr txBox="1">
            <a:spLocks noGrp="1"/>
          </p:cNvSpPr>
          <p:nvPr/>
        </p:nvSpPr>
        <p:spPr>
          <a:xfrm>
            <a:off x="3885453" y="8686288"/>
            <a:ext cx="2970946" cy="456249"/>
          </a:xfrm>
          <a:prstGeom prst="rect">
            <a:avLst/>
          </a:prstGeom>
          <a:noFill/>
        </p:spPr>
        <p:txBody>
          <a:bodyPr lIns="91431" tIns="45715" rIns="91431" bIns="45715" anchor="b"/>
          <a:lstStyle/>
          <a:p>
            <a:pPr algn="r">
              <a:defRPr/>
            </a:pPr>
            <a:fld id="{8EC7E26B-1264-40F2-8D46-D547589FCD3C}" type="slidenum">
              <a:rPr lang="en-US" altLang="zh-TW" sz="1200">
                <a:solidFill>
                  <a:prstClr val="black"/>
                </a:solidFill>
              </a:rPr>
              <a:pPr algn="r">
                <a:defRPr/>
              </a:pPr>
              <a:t>28</a:t>
            </a:fld>
            <a:endParaRPr lang="en-US" sz="1200">
              <a:solidFill>
                <a:prstClr val="black"/>
              </a:solidFill>
              <a:ea typeface="新細明體"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1C94103-FF52-4D38-B690-1EECE9681836}" type="slidenum">
              <a:rPr lang="zh-TW" altLang="en-US" smtClean="0">
                <a:solidFill>
                  <a:prstClr val="black"/>
                </a:solidFill>
              </a:rPr>
              <a:pPr/>
              <a:t>65</a:t>
            </a:fld>
            <a:endParaRPr lang="zh-TW" altLang="en-US">
              <a:solidFill>
                <a:prstClr val="black"/>
              </a:solidFill>
            </a:endParaRPr>
          </a:p>
        </p:txBody>
      </p:sp>
    </p:spTree>
    <p:extLst>
      <p:ext uri="{BB962C8B-B14F-4D97-AF65-F5344CB8AC3E}">
        <p14:creationId xmlns:p14="http://schemas.microsoft.com/office/powerpoint/2010/main" val="425022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fld id="{453A192A-C96C-42A3-B7CD-95F53BFE0CFF}" type="slidenum">
              <a:rPr lang="en-US" altLang="zh-TW" sz="1200">
                <a:solidFill>
                  <a:prstClr val="black"/>
                </a:solidFill>
              </a:rPr>
              <a:pPr eaLnBrk="1" hangingPunct="1"/>
              <a:t>8</a:t>
            </a:fld>
            <a:endParaRPr lang="en-US" altLang="zh-TW" sz="120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無所不在的學習，包含閱讀時間不限制，教材採多元方式製作</a:t>
            </a:r>
            <a:r>
              <a:rPr lang="en-US" altLang="zh-TW" dirty="0" smtClean="0"/>
              <a:t>(</a:t>
            </a:r>
            <a:r>
              <a:rPr lang="zh-TW" altLang="en-US" dirty="0" smtClean="0"/>
              <a:t>紙本、光碟、網站、</a:t>
            </a:r>
            <a:r>
              <a:rPr lang="en-US" altLang="zh-TW" dirty="0" smtClean="0"/>
              <a:t>APP</a:t>
            </a:r>
            <a:r>
              <a:rPr lang="zh-TW" altLang="en-US" dirty="0" smtClean="0"/>
              <a:t>下載</a:t>
            </a:r>
            <a:r>
              <a:rPr lang="en-US" altLang="zh-TW" dirty="0" smtClean="0"/>
              <a:t>)</a:t>
            </a:r>
            <a:r>
              <a:rPr lang="zh-TW" altLang="en-US" dirty="0" smtClean="0"/>
              <a:t>，讀者包括：學生、家長、老師及社會人士</a:t>
            </a:r>
            <a:endParaRPr lang="zh-TW" altLang="en-US" dirty="0"/>
          </a:p>
        </p:txBody>
      </p:sp>
      <p:sp>
        <p:nvSpPr>
          <p:cNvPr id="4" name="投影片編號版面配置區 3"/>
          <p:cNvSpPr>
            <a:spLocks noGrp="1"/>
          </p:cNvSpPr>
          <p:nvPr>
            <p:ph type="sldNum" sz="quarter" idx="10"/>
          </p:nvPr>
        </p:nvSpPr>
        <p:spPr/>
        <p:txBody>
          <a:bodyPr/>
          <a:lstStyle/>
          <a:p>
            <a:fld id="{61C94103-FF52-4D38-B690-1EECE9681836}" type="slidenum">
              <a:rPr lang="zh-TW" altLang="en-US" smtClean="0"/>
              <a:t>14</a:t>
            </a:fld>
            <a:endParaRPr lang="zh-TW" altLang="en-US"/>
          </a:p>
        </p:txBody>
      </p:sp>
    </p:spTree>
    <p:extLst>
      <p:ext uri="{BB962C8B-B14F-4D97-AF65-F5344CB8AC3E}">
        <p14:creationId xmlns:p14="http://schemas.microsoft.com/office/powerpoint/2010/main" val="3503571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1741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E11116B7-85C3-4E0F-BFFD-08BC7B899CD5}" type="slidenum">
              <a:rPr kumimoji="0" lang="zh-TW" altLang="en-US" sz="1200">
                <a:solidFill>
                  <a:prstClr val="black"/>
                </a:solidFill>
                <a:latin typeface="Calibri" pitchFamily="34" charset="0"/>
              </a:rPr>
              <a:pPr/>
              <a:t>16</a:t>
            </a:fld>
            <a:endParaRPr kumimoji="0" lang="zh-TW" altLang="en-US" sz="1200">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1945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657B6BC0-FDDC-461F-A797-7D627B35DBC1}" type="slidenum">
              <a:rPr kumimoji="0" lang="zh-TW" altLang="en-US" sz="1200">
                <a:solidFill>
                  <a:prstClr val="black"/>
                </a:solidFill>
                <a:latin typeface="Calibri" pitchFamily="34" charset="0"/>
              </a:rPr>
              <a:pPr/>
              <a:t>17</a:t>
            </a:fld>
            <a:endParaRPr kumimoji="0" lang="zh-TW" altLang="en-US" sz="1200">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21507"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B45EE8D2-0B1B-4ADD-A787-3434885F32FD}" type="slidenum">
              <a:rPr kumimoji="0" lang="zh-TW" altLang="en-US" sz="1200">
                <a:solidFill>
                  <a:prstClr val="black"/>
                </a:solidFill>
                <a:latin typeface="Calibri" pitchFamily="34" charset="0"/>
              </a:rPr>
              <a:pPr/>
              <a:t>18</a:t>
            </a:fld>
            <a:endParaRPr kumimoji="0" lang="zh-TW" altLang="en-US" sz="1200">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23555"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51973CB9-B4D0-49E6-AB4C-2A8DB3540BBB}" type="slidenum">
              <a:rPr kumimoji="0" lang="zh-TW" altLang="en-US" sz="1200">
                <a:solidFill>
                  <a:prstClr val="black"/>
                </a:solidFill>
                <a:latin typeface="Calibri" pitchFamily="34" charset="0"/>
              </a:rPr>
              <a:pPr/>
              <a:t>19</a:t>
            </a:fld>
            <a:endParaRPr kumimoji="0" lang="zh-TW" altLang="en-US" sz="1200">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2765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C104E2AD-C984-4436-9FEF-C657967F2755}" type="slidenum">
              <a:rPr kumimoji="0" lang="zh-TW" altLang="en-US" sz="1200">
                <a:solidFill>
                  <a:prstClr val="black"/>
                </a:solidFill>
                <a:latin typeface="Calibri" pitchFamily="34" charset="0"/>
              </a:rPr>
              <a:pPr/>
              <a:t>20</a:t>
            </a:fld>
            <a:endParaRPr kumimoji="0" lang="zh-TW" altLang="en-US" sz="1200">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0" lang="zh-TW" altLang="en-US" smtClean="0"/>
          </a:p>
        </p:txBody>
      </p:sp>
      <p:sp>
        <p:nvSpPr>
          <p:cNvPr id="29699"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D19F8B84-21ED-4B09-A3AA-529FCE4A742D}" type="slidenum">
              <a:rPr kumimoji="0" lang="zh-TW" altLang="en-US" sz="1200">
                <a:solidFill>
                  <a:prstClr val="black"/>
                </a:solidFill>
                <a:latin typeface="Calibri" pitchFamily="34" charset="0"/>
              </a:rPr>
              <a:pPr/>
              <a:t>21</a:t>
            </a:fld>
            <a:endParaRPr kumimoji="0" lang="zh-TW" altLang="en-US" sz="1200">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solidFill>
                <a:latin typeface="標楷體" panose="03000509000000000000" pitchFamily="65" charset="-12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t>‹#›</a:t>
            </a:fld>
            <a:endParaRPr lang="zh-TW" altLang="en-US"/>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78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423717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fld id="{92203870-CAE1-4DC6-BC6B-7EFB6B15ECF8}" type="datetime1">
              <a:rPr lang="zh-TW" altLang="en-US">
                <a:solidFill>
                  <a:srgbClr val="575F6D"/>
                </a:solidFill>
              </a:rPr>
              <a:pPr/>
              <a:t>2015/5/26</a:t>
            </a:fld>
            <a:endParaRPr lang="zh-TW" altLang="en-US">
              <a:solidFill>
                <a:srgbClr val="575F6D"/>
              </a:solidFill>
            </a:endParaRPr>
          </a:p>
        </p:txBody>
      </p:sp>
      <p:sp>
        <p:nvSpPr>
          <p:cNvPr id="5"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6" name="投影片編號版面配置區 22"/>
          <p:cNvSpPr>
            <a:spLocks noGrp="1"/>
          </p:cNvSpPr>
          <p:nvPr>
            <p:ph type="sldNum" sz="quarter" idx="12"/>
          </p:nvPr>
        </p:nvSpPr>
        <p:spPr/>
        <p:txBody>
          <a:bodyPr/>
          <a:lstStyle>
            <a:lvl1pPr>
              <a:defRPr/>
            </a:lvl1pPr>
          </a:lstStyle>
          <a:p>
            <a:fld id="{6BFBE0AA-E9BA-44E7-9EF0-5E13A4646925}" type="slidenum">
              <a:rPr lang="zh-TW" altLang="en-US"/>
              <a:pPr/>
              <a:t>‹#›</a:t>
            </a:fld>
            <a:endParaRPr lang="zh-TW" altLang="en-US"/>
          </a:p>
        </p:txBody>
      </p:sp>
    </p:spTree>
    <p:extLst>
      <p:ext uri="{BB962C8B-B14F-4D97-AF65-F5344CB8AC3E}">
        <p14:creationId xmlns:p14="http://schemas.microsoft.com/office/powerpoint/2010/main" val="143023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070705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7029" t="23611" r="20964" b="14275"/>
          <a:stretch>
            <a:fillRect/>
          </a:stretch>
        </p:blipFill>
        <p:spPr bwMode="auto">
          <a:xfrm>
            <a:off x="0" y="-11113"/>
            <a:ext cx="9144000" cy="646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68313" y="981075"/>
            <a:ext cx="8424862" cy="1470025"/>
          </a:xfrm>
        </p:spPr>
        <p:txBody>
          <a:bodyPr/>
          <a:lstStyle>
            <a:lvl1pPr>
              <a:defRPr sz="5400">
                <a:solidFill>
                  <a:srgbClr val="660066"/>
                </a:solidFill>
                <a:ea typeface="標楷體" pitchFamily="65" charset="-120"/>
              </a:defRPr>
            </a:lvl1pPr>
          </a:lstStyle>
          <a:p>
            <a:pPr lvl="0"/>
            <a:r>
              <a:rPr lang="zh-TW" altLang="en-US" noProof="0" smtClean="0"/>
              <a:t>按一下以編輯母片標題樣式</a:t>
            </a:r>
          </a:p>
        </p:txBody>
      </p:sp>
      <p:sp>
        <p:nvSpPr>
          <p:cNvPr id="2544644" name="Text Placeholder 2"/>
          <p:cNvSpPr>
            <a:spLocks noGrp="1"/>
          </p:cNvSpPr>
          <p:nvPr>
            <p:ph type="subTitle" idx="1"/>
          </p:nvPr>
        </p:nvSpPr>
        <p:spPr>
          <a:xfrm>
            <a:off x="3276600" y="5661025"/>
            <a:ext cx="6400800" cy="696913"/>
          </a:xfrm>
        </p:spPr>
        <p:txBody>
          <a:bodyPr/>
          <a:lstStyle>
            <a:lvl1pPr marL="0" indent="0" algn="ctr">
              <a:buFontTx/>
              <a:buNone/>
              <a:defRPr b="1">
                <a:solidFill>
                  <a:srgbClr val="000066"/>
                </a:solidFill>
                <a:ea typeface="標楷體" pitchFamily="65" charset="-120"/>
              </a:defRPr>
            </a:lvl1pPr>
          </a:lstStyle>
          <a:p>
            <a:pPr lvl="0"/>
            <a:r>
              <a:rPr lang="zh-TW" altLang="en-US" noProof="0" smtClean="0"/>
              <a:t>按一下以編輯母片副標題樣式</a:t>
            </a:r>
          </a:p>
        </p:txBody>
      </p:sp>
      <p:sp>
        <p:nvSpPr>
          <p:cNvPr id="5" name="Date Placeholder 3"/>
          <p:cNvSpPr>
            <a:spLocks noGrp="1"/>
          </p:cNvSpPr>
          <p:nvPr>
            <p:ph type="dt" sz="half" idx="10"/>
          </p:nvPr>
        </p:nvSpPr>
        <p:spPr>
          <a:xfrm>
            <a:off x="457200" y="6245225"/>
            <a:ext cx="2133600" cy="476250"/>
          </a:xfrm>
        </p:spPr>
        <p:txBody>
          <a:bodyPr/>
          <a:lstStyle>
            <a:lvl1pPr>
              <a:defRPr/>
            </a:lvl1pPr>
          </a:lstStyle>
          <a:p>
            <a:pPr>
              <a:defRPr/>
            </a:pPr>
            <a:endParaRPr lang="zh-TW" altLang="en-US">
              <a:solidFill>
                <a:srgbClr val="6989C4">
                  <a:lumMod val="50000"/>
                </a:srgbClr>
              </a:solidFill>
            </a:endParaRPr>
          </a:p>
        </p:txBody>
      </p:sp>
      <p:sp>
        <p:nvSpPr>
          <p:cNvPr id="6" name="Footer Placeholder 4"/>
          <p:cNvSpPr>
            <a:spLocks noGrp="1"/>
          </p:cNvSpPr>
          <p:nvPr>
            <p:ph type="ftr" sz="quarter" idx="11"/>
          </p:nvPr>
        </p:nvSpPr>
        <p:spPr>
          <a:xfrm>
            <a:off x="3124200" y="6245225"/>
            <a:ext cx="2895600" cy="476250"/>
          </a:xfrm>
        </p:spPr>
        <p:txBody>
          <a:bodyPr/>
          <a:lstStyle>
            <a:lvl1pPr>
              <a:defRPr/>
            </a:lvl1pPr>
          </a:lstStyle>
          <a:p>
            <a:pPr>
              <a:defRPr/>
            </a:pPr>
            <a:endParaRPr lang="zh-TW" altLang="en-US">
              <a:solidFill>
                <a:srgbClr val="6989C4">
                  <a:lumMod val="50000"/>
                </a:srgbClr>
              </a:solidFill>
            </a:endParaRPr>
          </a:p>
        </p:txBody>
      </p:sp>
      <p:sp>
        <p:nvSpPr>
          <p:cNvPr id="7" name="Slide Number Placeholder 5"/>
          <p:cNvSpPr>
            <a:spLocks noGrp="1"/>
          </p:cNvSpPr>
          <p:nvPr>
            <p:ph type="sldNum" sz="quarter" idx="12"/>
          </p:nvPr>
        </p:nvSpPr>
        <p:spPr>
          <a:xfrm>
            <a:off x="6553200" y="6245225"/>
            <a:ext cx="2133600" cy="476250"/>
          </a:xfrm>
        </p:spPr>
        <p:txBody>
          <a:bodyPr/>
          <a:lstStyle>
            <a:lvl1pPr>
              <a:defRPr/>
            </a:lvl1pPr>
          </a:lstStyle>
          <a:p>
            <a:pPr>
              <a:defRPr/>
            </a:pPr>
            <a:fld id="{A4F6D4A3-D9F3-4A6A-8563-274F3C4169AA}"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24511520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01E49BB-C76E-4261-9BE0-1F5331B9287C}"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4010421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65F9F35-8C36-4FB0-842E-036D68B31FDB}"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410741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08BD71FD-0A66-4A8A-B402-DEAC404E1CC4}"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2894352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A05EF38A-CC89-47A3-975C-80FFFD3A85B7}"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116609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01FAD2A6-7487-4650-A9AD-91A884102499}"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254065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9E1E9643-E9FB-46C2-AC0D-CBF78992965E}"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746537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03488D5-C824-4E0F-9BF2-5286105BE58D}"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139742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395535" y="260648"/>
            <a:ext cx="8448939" cy="6336704"/>
          </a:xfrm>
          <a:prstGeom prst="rect">
            <a:avLst/>
          </a:prstGeom>
        </p:spPr>
      </p:pic>
      <p:sp>
        <p:nvSpPr>
          <p:cNvPr id="2" name="標題 1"/>
          <p:cNvSpPr>
            <a:spLocks noGrp="1"/>
          </p:cNvSpPr>
          <p:nvPr>
            <p:ph type="title"/>
          </p:nvPr>
        </p:nvSpPr>
        <p:spPr/>
        <p:txBody>
          <a:bodyPr/>
          <a:lstStyle>
            <a:lvl1pPr>
              <a:defRPr b="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85731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D41435BD-1C35-4828-9477-E65B38395D34}"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32653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15FD31-6B0A-4E5C-A548-06785C070D18}"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2426075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zh-TW" altLang="en-US">
              <a:solidFill>
                <a:srgbClr val="6989C4">
                  <a:lumMod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srgbClr val="6989C4">
                  <a:lumMod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E8E1DB1-139B-4187-9882-8B37D72956AC}"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3861788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5" name="Picture 7" descr="1378"/>
          <p:cNvPicPr>
            <a:picLocks noChangeAspect="1" noChangeArrowheads="1"/>
          </p:cNvPicPr>
          <p:nvPr/>
        </p:nvPicPr>
        <p:blipFill>
          <a:blip r:embed="rId2">
            <a:extLst>
              <a:ext uri="{28A0092B-C50C-407E-A947-70E740481C1C}">
                <a14:useLocalDpi xmlns:a14="http://schemas.microsoft.com/office/drawing/2010/main" val="0"/>
              </a:ext>
            </a:extLst>
          </a:blip>
          <a:srcRect t="5647" b="5647"/>
          <a:stretch>
            <a:fillRect/>
          </a:stretch>
        </p:blipFill>
        <p:spPr bwMode="auto">
          <a:xfrm>
            <a:off x="-3175"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04813"/>
            <a:ext cx="78486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1"/>
          <p:cNvSpPr/>
          <p:nvPr/>
        </p:nvSpPr>
        <p:spPr>
          <a:xfrm>
            <a:off x="1547813" y="1052513"/>
            <a:ext cx="6408737" cy="482600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FFFFFF"/>
              </a:solidFill>
              <a:latin typeface="Calibri" pitchFamily="34" charset="0"/>
              <a:ea typeface="新細明體" pitchFamily="18" charset="-120"/>
              <a:cs typeface="Arial" pitchFamily="34" charset="0"/>
            </a:endParaRPr>
          </a:p>
        </p:txBody>
      </p:sp>
      <p:pic>
        <p:nvPicPr>
          <p:cNvPr id="8"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581525"/>
            <a:ext cx="20748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4652963"/>
            <a:ext cx="20113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ctrTitle" idx="4294967295"/>
          </p:nvPr>
        </p:nvSpPr>
        <p:spPr>
          <a:xfrm>
            <a:off x="2590" y="-2571"/>
            <a:ext cx="11194048" cy="6528178"/>
          </a:xfrm>
          <a:gradFill rotWithShape="1">
            <a:gsLst>
              <a:gs pos="0">
                <a:srgbClr val="FFFFFF">
                  <a:gamma/>
                  <a:shade val="46275"/>
                  <a:invGamma/>
                  <a:alpha val="0"/>
                </a:srgbClr>
              </a:gs>
              <a:gs pos="50000">
                <a:srgbClr val="FFFFFF">
                  <a:alpha val="39999"/>
                </a:srgbClr>
              </a:gs>
              <a:gs pos="100000">
                <a:srgbClr val="FFFFFF">
                  <a:gamma/>
                  <a:shade val="46275"/>
                  <a:invGamma/>
                  <a:alpha val="0"/>
                </a:srgbClr>
              </a:gs>
            </a:gsLst>
            <a:lin ang="0" scaled="1"/>
          </a:gradFill>
          <a:ln algn="ctr">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a:lstStyle>
            <a:lvl1pPr marL="622300" algn="l">
              <a:defRPr kumimoji="0" sz="3200">
                <a:solidFill>
                  <a:srgbClr val="003366"/>
                </a:solidFill>
                <a:effectLst>
                  <a:outerShdw blurRad="38100" dist="38100" dir="2700000" algn="tl">
                    <a:srgbClr val="C0C0C0"/>
                  </a:outerShdw>
                </a:effectLst>
                <a:latin typeface="Tahoma" pitchFamily="34" charset="0"/>
                <a:ea typeface="微软雅黑" pitchFamily="34" charset="-122"/>
                <a:cs typeface="Arial" pitchFamily="34" charset="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lvl="0"/>
            <a:endParaRPr lang="zh-CN" altLang="en-US" noProof="0" smtClean="0"/>
          </a:p>
        </p:txBody>
      </p:sp>
      <p:sp>
        <p:nvSpPr>
          <p:cNvPr id="1861643" name="Rectangle 11"/>
          <p:cNvSpPr>
            <a:spLocks noGrp="1" noChangeArrowheads="1"/>
          </p:cNvSpPr>
          <p:nvPr>
            <p:ph type="ctrTitle"/>
          </p:nvPr>
        </p:nvSpPr>
        <p:spPr>
          <a:xfrm>
            <a:off x="1692275" y="1557338"/>
            <a:ext cx="6119813" cy="1470025"/>
          </a:xfrm>
        </p:spPr>
        <p:txBody>
          <a:bodyPr/>
          <a:lstStyle>
            <a:lvl1pPr>
              <a:defRPr/>
            </a:lvl1pPr>
          </a:lstStyle>
          <a:p>
            <a:pPr lvl="0"/>
            <a:r>
              <a:rPr lang="zh-TW" altLang="en-US" noProof="0" smtClean="0"/>
              <a:t>按一下以編輯母片標題樣式</a:t>
            </a:r>
          </a:p>
        </p:txBody>
      </p:sp>
      <p:sp>
        <p:nvSpPr>
          <p:cNvPr id="1861644" name="Rectangle 12"/>
          <p:cNvSpPr>
            <a:spLocks noGrp="1" noChangeArrowheads="1"/>
          </p:cNvSpPr>
          <p:nvPr>
            <p:ph type="subTitle" idx="1"/>
          </p:nvPr>
        </p:nvSpPr>
        <p:spPr>
          <a:xfrm>
            <a:off x="2195513" y="4508500"/>
            <a:ext cx="4968875" cy="792163"/>
          </a:xfrm>
        </p:spPr>
        <p:txBody>
          <a:bodyPr/>
          <a:lstStyle>
            <a:lvl1pPr marL="0" indent="0" algn="ctr">
              <a:buFont typeface="Wingdings 2" pitchFamily="18" charset="2"/>
              <a:buNone/>
              <a:defRPr>
                <a:solidFill>
                  <a:srgbClr val="000066"/>
                </a:solidFill>
              </a:defRPr>
            </a:lvl1pPr>
          </a:lstStyle>
          <a:p>
            <a:pPr lvl="0"/>
            <a:r>
              <a:rPr lang="zh-TW" altLang="en-US" noProof="0" smtClean="0"/>
              <a:t>按一下以編輯母片副標題樣式</a:t>
            </a:r>
          </a:p>
        </p:txBody>
      </p:sp>
      <p:sp>
        <p:nvSpPr>
          <p:cNvPr id="10" name="Rectangle 6"/>
          <p:cNvSpPr>
            <a:spLocks noGrp="1" noChangeArrowheads="1"/>
          </p:cNvSpPr>
          <p:nvPr>
            <p:ph type="dt" sz="half" idx="10"/>
          </p:nvPr>
        </p:nvSpPr>
        <p:spPr/>
        <p:txBody>
          <a:bodyPr/>
          <a:lstStyle>
            <a:lvl1pPr>
              <a:defRPr smtClean="0"/>
            </a:lvl1pPr>
          </a:lstStyle>
          <a:p>
            <a:pPr>
              <a:defRPr/>
            </a:pPr>
            <a:endParaRPr lang="en-US" altLang="zh-TW">
              <a:solidFill>
                <a:srgbClr val="000000"/>
              </a:solidFill>
            </a:endParaRPr>
          </a:p>
        </p:txBody>
      </p:sp>
      <p:sp>
        <p:nvSpPr>
          <p:cNvPr id="11" name="Rectangle 7"/>
          <p:cNvSpPr>
            <a:spLocks noGrp="1" noChangeArrowheads="1"/>
          </p:cNvSpPr>
          <p:nvPr>
            <p:ph type="ftr" sz="quarter" idx="11"/>
          </p:nvPr>
        </p:nvSpPr>
        <p:spPr/>
        <p:txBody>
          <a:bodyPr/>
          <a:lstStyle>
            <a:lvl1pPr>
              <a:defRPr smtClean="0"/>
            </a:lvl1pPr>
          </a:lstStyle>
          <a:p>
            <a:pPr>
              <a:defRPr/>
            </a:pPr>
            <a:endParaRPr lang="en-US" altLang="zh-TW">
              <a:solidFill>
                <a:srgbClr val="000000"/>
              </a:solidFill>
            </a:endParaRPr>
          </a:p>
        </p:txBody>
      </p:sp>
      <p:sp>
        <p:nvSpPr>
          <p:cNvPr id="12" name="Rectangle 8"/>
          <p:cNvSpPr>
            <a:spLocks noGrp="1" noChangeArrowheads="1"/>
          </p:cNvSpPr>
          <p:nvPr>
            <p:ph type="sldNum" sz="quarter" idx="12"/>
          </p:nvPr>
        </p:nvSpPr>
        <p:spPr/>
        <p:txBody>
          <a:bodyPr/>
          <a:lstStyle>
            <a:lvl1pPr>
              <a:defRPr smtClean="0"/>
            </a:lvl1pPr>
          </a:lstStyle>
          <a:p>
            <a:pPr>
              <a:defRPr/>
            </a:pPr>
            <a:fld id="{C803115E-C63F-4260-BA51-03A806183A5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92878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528AFDA-4E87-490A-9C3C-3D4FDE263F9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3278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4B5091F-7870-471A-99EB-F1E9BFE2E28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22200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68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59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6BF1DC3-2218-46B7-88AD-9E5685CA0B4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3358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1EC895B-C00A-4C0A-9EE1-919509A054E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68685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A226774-3BA1-41EA-9B09-CADF59358F8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07881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8E216BCE-4CCA-49B1-9879-7D5A076E1C3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86080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521801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3C77BB3-C023-4376-8D73-F1310C89ADC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01750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3AD8BEF-772E-4E6E-80D8-626527D738E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673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E382727-9BA2-46F1-8FA3-A209F52DED2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59067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40513" y="260350"/>
            <a:ext cx="2057400" cy="59658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68313" y="260350"/>
            <a:ext cx="6019800" cy="59658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4BB9D1E-F5B8-4845-B825-82964651CBB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79083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7723" t="22763" r="21326" b="15991"/>
          <a:stretch>
            <a:fillRect/>
          </a:stretch>
        </p:blipFill>
        <p:spPr bwMode="auto">
          <a:xfrm>
            <a:off x="0" y="-33338"/>
            <a:ext cx="9144000" cy="68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075" name="Rectangle 3"/>
          <p:cNvSpPr>
            <a:spLocks noGrp="1" noChangeArrowheads="1"/>
          </p:cNvSpPr>
          <p:nvPr>
            <p:ph type="ctrTitle"/>
          </p:nvPr>
        </p:nvSpPr>
        <p:spPr>
          <a:xfrm>
            <a:off x="3851275" y="2130425"/>
            <a:ext cx="4606925" cy="1470025"/>
          </a:xfrm>
        </p:spPr>
        <p:txBody>
          <a:bodyPr/>
          <a:lstStyle>
            <a:lvl1pPr>
              <a:defRPr sz="4800" b="0"/>
            </a:lvl1pPr>
          </a:lstStyle>
          <a:p>
            <a:pPr lvl="0"/>
            <a:r>
              <a:rPr lang="zh-TW" altLang="en-US" noProof="0" smtClean="0"/>
              <a:t>按一下以編輯母片標題樣式</a:t>
            </a:r>
          </a:p>
        </p:txBody>
      </p:sp>
      <p:sp>
        <p:nvSpPr>
          <p:cNvPr id="2563076" name="Rectangle 4"/>
          <p:cNvSpPr>
            <a:spLocks noGrp="1" noChangeArrowheads="1"/>
          </p:cNvSpPr>
          <p:nvPr>
            <p:ph type="subTitle" idx="1"/>
          </p:nvPr>
        </p:nvSpPr>
        <p:spPr>
          <a:xfrm>
            <a:off x="4500563" y="3886200"/>
            <a:ext cx="3271837" cy="1752600"/>
          </a:xfrm>
        </p:spPr>
        <p:txBody>
          <a:bodyPr/>
          <a:lstStyle>
            <a:lvl1pPr marL="0" indent="0" algn="ctr">
              <a:buFontTx/>
              <a:buNone/>
              <a:defRPr b="0">
                <a:solidFill>
                  <a:schemeClr val="accent2"/>
                </a:solidFill>
              </a:defRPr>
            </a:lvl1pPr>
          </a:lstStyle>
          <a:p>
            <a:pPr lvl="0"/>
            <a:r>
              <a:rPr lang="zh-TW" altLang="en-US" noProof="0" smtClean="0"/>
              <a:t>按一下以編輯母片副標題樣式</a:t>
            </a:r>
          </a:p>
        </p:txBody>
      </p:sp>
      <p:sp>
        <p:nvSpPr>
          <p:cNvPr id="5" name="Rectangle 5"/>
          <p:cNvSpPr>
            <a:spLocks noGrp="1" noChangeArrowheads="1"/>
          </p:cNvSpPr>
          <p:nvPr>
            <p:ph type="dt" sz="half" idx="10"/>
          </p:nvPr>
        </p:nvSpPr>
        <p:spPr/>
        <p:txBody>
          <a:bodyPr/>
          <a:lstStyle>
            <a:lvl1pPr>
              <a:defRPr smtClean="0"/>
            </a:lvl1pPr>
          </a:lstStyle>
          <a:p>
            <a:pPr>
              <a:defRPr/>
            </a:pPr>
            <a:endParaRPr lang="en-US" altLang="zh-TW">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987CC4DA-3CB9-42DF-9FCE-1B7D7952320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8438058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165742F-1F74-469D-ABB0-423D8245AA0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811101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06EA99F-CC35-4C19-8492-EF25D478295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13484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FC41814-69DA-49F4-B098-65939E54030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95161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DBCD22E9-55AF-485F-9BA4-D2483B097FD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8150525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6050DF64-DB49-4B43-82AE-18A13E4628E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272403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838442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B0D28EA0-BB7E-46F4-9F11-A2674881C81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3497458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2DBE643-E99C-4899-AE99-4FDC26B5A09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1745444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42787D-34F4-49E0-9155-B86839FFAF3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618561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A7B17F5-161A-4BC1-96CF-2D7A02E0D0D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1169930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476250"/>
            <a:ext cx="2057400" cy="56499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476250"/>
            <a:ext cx="6019800" cy="56499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F610449-E336-4B8D-94D1-69CEAC24198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192105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0EE02-CB2B-413D-A962-3EA012626E9C}"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860314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31C9BD-CA95-4F8A-9D68-F899B4686890}"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2061024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F1C42A-5138-442D-817A-4179B437D346}"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2669779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E0B3-4A3C-436D-8351-1EE9917466F5}"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1231729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83BE78-2794-401D-BA46-1469540AA8ED}"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303107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425210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8234DD-5BA3-48AF-A8AC-0DD57A47A047}"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89597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822814-71DF-4F56-9019-40F6ED080FE0}"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3539299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4AED6E-89D2-49D6-AC98-DB7F80A65285}"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2710814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28491-79C9-4CEA-8136-4F30E1FEBF7F}"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461450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27A14D-DBD8-436A-AD38-77E904AA2649}"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2620529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zh-TW" altLang="zh-TW">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zh-TW">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EFA04F-F0B2-4E43-9D81-79A3FC99B260}" type="slidenum">
              <a:rPr lang="zh-TW" altLang="en-GB">
                <a:solidFill>
                  <a:srgbClr val="0E2FAD"/>
                </a:solidFill>
              </a:rPr>
              <a:pPr>
                <a:defRPr/>
              </a:pPr>
              <a:t>‹#›</a:t>
            </a:fld>
            <a:endParaRPr lang="en-GB" altLang="zh-TW">
              <a:solidFill>
                <a:srgbClr val="0E2FAD"/>
              </a:solidFill>
            </a:endParaRPr>
          </a:p>
        </p:txBody>
      </p:sp>
    </p:spTree>
    <p:extLst>
      <p:ext uri="{BB962C8B-B14F-4D97-AF65-F5344CB8AC3E}">
        <p14:creationId xmlns:p14="http://schemas.microsoft.com/office/powerpoint/2010/main" val="3253431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1_標題投影片">
    <p:spTree>
      <p:nvGrpSpPr>
        <p:cNvPr id="1" name=""/>
        <p:cNvGrpSpPr/>
        <p:nvPr/>
      </p:nvGrpSpPr>
      <p:grpSpPr>
        <a:xfrm>
          <a:off x="0" y="0"/>
          <a:ext cx="0" cy="0"/>
          <a:chOff x="0" y="0"/>
          <a:chExt cx="0" cy="0"/>
        </a:xfrm>
      </p:grpSpPr>
      <p:sp>
        <p:nvSpPr>
          <p:cNvPr id="214019" name="Rectangle 3"/>
          <p:cNvSpPr>
            <a:spLocks noGrp="1" noChangeArrowheads="1"/>
          </p:cNvSpPr>
          <p:nvPr>
            <p:ph type="ctrTitle" idx="4294967295"/>
          </p:nvPr>
        </p:nvSpPr>
        <p:spPr>
          <a:xfrm>
            <a:off x="2590" y="-2571"/>
            <a:ext cx="11194048" cy="6528178"/>
          </a:xfrm>
          <a:gradFill rotWithShape="1">
            <a:gsLst>
              <a:gs pos="0">
                <a:srgbClr val="FFFFFF">
                  <a:gamma/>
                  <a:shade val="46275"/>
                  <a:invGamma/>
                  <a:alpha val="0"/>
                </a:srgbClr>
              </a:gs>
              <a:gs pos="50000">
                <a:srgbClr val="FFFFFF">
                  <a:alpha val="39999"/>
                </a:srgbClr>
              </a:gs>
              <a:gs pos="100000">
                <a:srgbClr val="FFFFFF">
                  <a:gamma/>
                  <a:shade val="46275"/>
                  <a:invGamma/>
                  <a:alpha val="0"/>
                </a:srgbClr>
              </a:gs>
            </a:gsLst>
            <a:lin ang="0" scaled="1"/>
          </a:gradFill>
          <a:ln algn="ctr">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a:lstStyle>
            <a:lvl1pPr marL="622300" algn="l">
              <a:defRPr kumimoji="0" sz="3200">
                <a:solidFill>
                  <a:srgbClr val="003366"/>
                </a:solidFill>
                <a:effectLst>
                  <a:outerShdw blurRad="38100" dist="38100" dir="2700000" algn="tl">
                    <a:srgbClr val="C0C0C0"/>
                  </a:outerShdw>
                </a:effectLst>
                <a:latin typeface="Tahoma" pitchFamily="34" charset="0"/>
                <a:ea typeface="微软雅黑" pitchFamily="34" charset="-122"/>
                <a:cs typeface="Arial" pitchFamily="34" charset="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lvl="0"/>
            <a:endParaRPr lang="zh-CN" altLang="en-US" noProof="0" smtClean="0"/>
          </a:p>
        </p:txBody>
      </p:sp>
      <p:sp>
        <p:nvSpPr>
          <p:cNvPr id="1861643" name="Rectangle 11"/>
          <p:cNvSpPr>
            <a:spLocks noGrp="1" noChangeArrowheads="1"/>
          </p:cNvSpPr>
          <p:nvPr>
            <p:ph type="ctrTitle"/>
          </p:nvPr>
        </p:nvSpPr>
        <p:spPr>
          <a:xfrm>
            <a:off x="1692275" y="1557338"/>
            <a:ext cx="6119813" cy="1470025"/>
          </a:xfrm>
        </p:spPr>
        <p:txBody>
          <a:bodyPr/>
          <a:lstStyle>
            <a:lvl1pPr>
              <a:defRPr/>
            </a:lvl1pPr>
          </a:lstStyle>
          <a:p>
            <a:pPr lvl="0"/>
            <a:r>
              <a:rPr lang="zh-TW" altLang="en-US" noProof="0" smtClean="0"/>
              <a:t>按一下以編輯母片標題樣式</a:t>
            </a:r>
          </a:p>
        </p:txBody>
      </p:sp>
      <p:sp>
        <p:nvSpPr>
          <p:cNvPr id="1861644" name="Rectangle 12"/>
          <p:cNvSpPr>
            <a:spLocks noGrp="1" noChangeArrowheads="1"/>
          </p:cNvSpPr>
          <p:nvPr>
            <p:ph type="subTitle" idx="1"/>
          </p:nvPr>
        </p:nvSpPr>
        <p:spPr>
          <a:xfrm>
            <a:off x="2195513" y="4508500"/>
            <a:ext cx="4968875" cy="792163"/>
          </a:xfrm>
        </p:spPr>
        <p:txBody>
          <a:bodyPr/>
          <a:lstStyle>
            <a:lvl1pPr marL="0" indent="0" algn="ctr">
              <a:buFont typeface="Wingdings 2" pitchFamily="18" charset="2"/>
              <a:buNone/>
              <a:defRPr>
                <a:solidFill>
                  <a:srgbClr val="000066"/>
                </a:solidFill>
              </a:defRPr>
            </a:lvl1pPr>
          </a:lstStyle>
          <a:p>
            <a:pPr lvl="0"/>
            <a:r>
              <a:rPr lang="zh-TW" altLang="en-US" noProof="0" smtClean="0"/>
              <a:t>按一下以編輯母片副標題樣式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a:solidFill>
                <a:srgbClr val="0E2FAD"/>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TW">
              <a:solidFill>
                <a:srgbClr val="0E2FAD"/>
              </a:solidFill>
            </a:endParaRPr>
          </a:p>
        </p:txBody>
      </p:sp>
      <p:sp>
        <p:nvSpPr>
          <p:cNvPr id="7" name="Rectangle 8"/>
          <p:cNvSpPr>
            <a:spLocks noGrp="1" noChangeArrowheads="1"/>
          </p:cNvSpPr>
          <p:nvPr>
            <p:ph type="sldNum" sz="quarter" idx="12"/>
          </p:nvPr>
        </p:nvSpPr>
        <p:spPr/>
        <p:txBody>
          <a:bodyPr/>
          <a:lstStyle>
            <a:lvl1pPr>
              <a:defRPr/>
            </a:lvl1pPr>
          </a:lstStyle>
          <a:p>
            <a:pPr>
              <a:defRPr/>
            </a:pPr>
            <a:fld id="{84F4E9E5-4F49-44CB-BA44-2A65E97FEE8C}" type="slidenum">
              <a:rPr lang="en-US" altLang="zh-TW">
                <a:solidFill>
                  <a:srgbClr val="0E2FAD"/>
                </a:solidFill>
              </a:rPr>
              <a:pPr>
                <a:defRPr/>
              </a:pPr>
              <a:t>‹#›</a:t>
            </a:fld>
            <a:endParaRPr lang="en-US" altLang="zh-TW">
              <a:solidFill>
                <a:srgbClr val="0E2FAD"/>
              </a:solidFill>
            </a:endParaRPr>
          </a:p>
        </p:txBody>
      </p:sp>
    </p:spTree>
    <p:extLst>
      <p:ext uri="{BB962C8B-B14F-4D97-AF65-F5344CB8AC3E}">
        <p14:creationId xmlns:p14="http://schemas.microsoft.com/office/powerpoint/2010/main" val="245974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solidFill>
                <a:latin typeface="標楷體" panose="03000509000000000000" pitchFamily="65" charset="-12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189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395535" y="260648"/>
            <a:ext cx="8448939" cy="6336704"/>
          </a:xfrm>
          <a:prstGeom prst="rect">
            <a:avLst/>
          </a:prstGeom>
        </p:spPr>
      </p:pic>
      <p:sp>
        <p:nvSpPr>
          <p:cNvPr id="2" name="標題 1"/>
          <p:cNvSpPr>
            <a:spLocks noGrp="1"/>
          </p:cNvSpPr>
          <p:nvPr>
            <p:ph type="title"/>
          </p:nvPr>
        </p:nvSpPr>
        <p:spPr/>
        <p:txBody>
          <a:bodyPr/>
          <a:lstStyle>
            <a:lvl1pPr>
              <a:defRPr b="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80079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515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262961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1949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93625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04608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8318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30855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26840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81365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79068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solidFill>
                <a:latin typeface="標楷體" panose="03000509000000000000" pitchFamily="65" charset="-120"/>
                <a:ea typeface="標楷體" panose="03000509000000000000"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8460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395535" y="260648"/>
            <a:ext cx="8448939" cy="6336704"/>
          </a:xfrm>
          <a:prstGeom prst="rect">
            <a:avLst/>
          </a:prstGeom>
        </p:spPr>
      </p:pic>
      <p:sp>
        <p:nvSpPr>
          <p:cNvPr id="2" name="標題 1"/>
          <p:cNvSpPr>
            <a:spLocks noGrp="1"/>
          </p:cNvSpPr>
          <p:nvPr>
            <p:ph type="title"/>
          </p:nvPr>
        </p:nvSpPr>
        <p:spPr/>
        <p:txBody>
          <a:bodyPr/>
          <a:lstStyle>
            <a:lvl1pPr>
              <a:defRPr b="1">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6863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670000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564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86020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4567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85432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93984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0584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59379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96554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18201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直線接點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1" name="直線接點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2" name="直線接點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3" name="直線接點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4" name="直線接點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5" name="直線接點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6" name="矩形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橢圓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橢圓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橢圓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橢圓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橢圓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fld id="{15CA666C-E3D6-4585-A497-AFEC22263B76}" type="datetime1">
              <a:rPr lang="zh-TW" altLang="en-US">
                <a:solidFill>
                  <a:srgbClr val="575F6D"/>
                </a:solidFill>
              </a:rPr>
              <a:pPr/>
              <a:t>2015/5/26</a:t>
            </a:fld>
            <a:endParaRPr lang="zh-TW" altLang="en-US">
              <a:solidFill>
                <a:srgbClr val="575F6D"/>
              </a:solidFill>
            </a:endParaRPr>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solidFill>
                <a:srgbClr val="575F6D"/>
              </a:solidFill>
            </a:endParaRPr>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fld id="{E7AE488F-5AF9-47EB-84B1-B05800E451EC}" type="slidenum">
              <a:rPr lang="zh-TW" altLang="en-US"/>
              <a:pPr/>
              <a:t>‹#›</a:t>
            </a:fld>
            <a:endParaRPr lang="zh-TW" altLang="en-US"/>
          </a:p>
        </p:txBody>
      </p:sp>
    </p:spTree>
    <p:extLst>
      <p:ext uri="{BB962C8B-B14F-4D97-AF65-F5344CB8AC3E}">
        <p14:creationId xmlns:p14="http://schemas.microsoft.com/office/powerpoint/2010/main" val="90081396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4333818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a:lstStyle>
            <a:lvl1pPr>
              <a:defRPr/>
            </a:lvl1pPr>
          </a:lstStyle>
          <a:p>
            <a:fld id="{1753A406-2D1C-4009-B524-8DD0C4D76F8B}" type="datetime1">
              <a:rPr lang="zh-TW" altLang="en-US">
                <a:solidFill>
                  <a:srgbClr val="575F6D"/>
                </a:solidFill>
              </a:rPr>
              <a:pPr/>
              <a:t>2015/5/26</a:t>
            </a:fld>
            <a:endParaRPr lang="zh-TW" altLang="en-US">
              <a:solidFill>
                <a:srgbClr val="575F6D"/>
              </a:solidFill>
            </a:endParaRPr>
          </a:p>
        </p:txBody>
      </p:sp>
      <p:sp>
        <p:nvSpPr>
          <p:cNvPr id="5" name="投影片編號版面配置區 8"/>
          <p:cNvSpPr>
            <a:spLocks noGrp="1"/>
          </p:cNvSpPr>
          <p:nvPr>
            <p:ph type="sldNum" sz="quarter" idx="11"/>
          </p:nvPr>
        </p:nvSpPr>
        <p:spPr/>
        <p:txBody>
          <a:bodyPr/>
          <a:lstStyle>
            <a:lvl1pPr>
              <a:defRPr/>
            </a:lvl1pPr>
          </a:lstStyle>
          <a:p>
            <a:fld id="{585976B4-BE8D-4D31-9C26-6747A16C01C2}" type="slidenum">
              <a:rPr lang="zh-TW" altLang="en-US"/>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2944477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solidFill>
          <a:schemeClr val="bg2"/>
        </a:solidFill>
        <a:effectLst/>
      </p:bgPr>
    </p:bg>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直線接點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9" name="直線接點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0" name="直線接點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1" name="直線接點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2" name="直線接點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3" name="矩形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橢圓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橢圓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橢圓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橢圓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橢圓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直線接點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fld id="{3C89558A-2908-418D-B5CB-2753BF39E42B}" type="datetime1">
              <a:rPr lang="zh-TW" altLang="en-US">
                <a:solidFill>
                  <a:srgbClr val="FFF39D"/>
                </a:solidFill>
              </a:rPr>
              <a:pPr/>
              <a:t>2015/5/26</a:t>
            </a:fld>
            <a:endParaRPr lang="zh-TW" altLang="en-US">
              <a:solidFill>
                <a:srgbClr val="FFF39D"/>
              </a:solidFill>
            </a:endParaRPr>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solidFill>
                <a:srgbClr val="FFF39D"/>
              </a:solidFill>
            </a:endParaRPr>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fld id="{8B92AA28-FABC-46B6-8C1D-C6AC505C99FF}" type="slidenum">
              <a:rPr lang="zh-TW" altLang="en-US"/>
              <a:pPr/>
              <a:t>‹#›</a:t>
            </a:fld>
            <a:endParaRPr lang="zh-TW" altLang="en-US"/>
          </a:p>
        </p:txBody>
      </p:sp>
    </p:spTree>
    <p:extLst>
      <p:ext uri="{BB962C8B-B14F-4D97-AF65-F5344CB8AC3E}">
        <p14:creationId xmlns:p14="http://schemas.microsoft.com/office/powerpoint/2010/main" val="2469824318"/>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fld id="{88E7AE77-84B9-4BAE-AA5F-1FD8BFFA1338}" type="datetime1">
              <a:rPr lang="zh-TW" altLang="en-US">
                <a:solidFill>
                  <a:srgbClr val="575F6D"/>
                </a:solidFill>
              </a:rPr>
              <a:pPr/>
              <a:t>2015/5/26</a:t>
            </a:fld>
            <a:endParaRPr lang="zh-TW" altLang="en-US">
              <a:solidFill>
                <a:srgbClr val="575F6D"/>
              </a:solidFill>
            </a:endParaRPr>
          </a:p>
        </p:txBody>
      </p:sp>
      <p:sp>
        <p:nvSpPr>
          <p:cNvPr id="6"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7" name="投影片編號版面配置區 22"/>
          <p:cNvSpPr>
            <a:spLocks noGrp="1"/>
          </p:cNvSpPr>
          <p:nvPr>
            <p:ph type="sldNum" sz="quarter" idx="12"/>
          </p:nvPr>
        </p:nvSpPr>
        <p:spPr/>
        <p:txBody>
          <a:bodyPr/>
          <a:lstStyle>
            <a:lvl1pPr>
              <a:defRPr/>
            </a:lvl1pPr>
          </a:lstStyle>
          <a:p>
            <a:fld id="{1F09A32A-0C6A-4CF9-8300-7D6E8FB1E5A4}" type="slidenum">
              <a:rPr lang="zh-TW" altLang="en-US"/>
              <a:pPr/>
              <a:t>‹#›</a:t>
            </a:fld>
            <a:endParaRPr lang="zh-TW" altLang="en-US"/>
          </a:p>
        </p:txBody>
      </p:sp>
    </p:spTree>
    <p:extLst>
      <p:ext uri="{BB962C8B-B14F-4D97-AF65-F5344CB8AC3E}">
        <p14:creationId xmlns:p14="http://schemas.microsoft.com/office/powerpoint/2010/main" val="1676450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fld id="{DCCE7EB3-D363-4625-BF8B-7793A2638C1B}" type="datetime1">
              <a:rPr lang="zh-TW" altLang="en-US">
                <a:solidFill>
                  <a:srgbClr val="575F6D"/>
                </a:solidFill>
              </a:rPr>
              <a:pPr/>
              <a:t>2015/5/26</a:t>
            </a:fld>
            <a:endParaRPr lang="zh-TW" altLang="en-US">
              <a:solidFill>
                <a:srgbClr val="575F6D"/>
              </a:solidFill>
            </a:endParaRPr>
          </a:p>
        </p:txBody>
      </p:sp>
      <p:sp>
        <p:nvSpPr>
          <p:cNvPr id="8"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9" name="投影片編號版面配置區 22"/>
          <p:cNvSpPr>
            <a:spLocks noGrp="1"/>
          </p:cNvSpPr>
          <p:nvPr>
            <p:ph type="sldNum" sz="quarter" idx="12"/>
          </p:nvPr>
        </p:nvSpPr>
        <p:spPr/>
        <p:txBody>
          <a:bodyPr/>
          <a:lstStyle>
            <a:lvl1pPr>
              <a:defRPr/>
            </a:lvl1pPr>
          </a:lstStyle>
          <a:p>
            <a:fld id="{35D9A0D0-74EC-411E-801A-29615A95E572}" type="slidenum">
              <a:rPr lang="zh-TW" altLang="en-US"/>
              <a:pPr/>
              <a:t>‹#›</a:t>
            </a:fld>
            <a:endParaRPr lang="zh-TW" altLang="en-US"/>
          </a:p>
        </p:txBody>
      </p:sp>
    </p:spTree>
    <p:extLst>
      <p:ext uri="{BB962C8B-B14F-4D97-AF65-F5344CB8AC3E}">
        <p14:creationId xmlns:p14="http://schemas.microsoft.com/office/powerpoint/2010/main" val="2459448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a:lstStyle>
            <a:lvl1pPr>
              <a:defRPr/>
            </a:lvl1pPr>
          </a:lstStyle>
          <a:p>
            <a:fld id="{1903F8DA-F4FD-4D28-B567-57AD1F3DA3B7}" type="datetime1">
              <a:rPr lang="zh-TW" altLang="en-US">
                <a:solidFill>
                  <a:srgbClr val="575F6D"/>
                </a:solidFill>
              </a:rPr>
              <a:pPr/>
              <a:t>2015/5/26</a:t>
            </a:fld>
            <a:endParaRPr lang="zh-TW" altLang="en-US">
              <a:solidFill>
                <a:srgbClr val="575F6D"/>
              </a:solidFill>
            </a:endParaRPr>
          </a:p>
        </p:txBody>
      </p:sp>
      <p:sp>
        <p:nvSpPr>
          <p:cNvPr id="4" name="投影片編號版面配置區 6"/>
          <p:cNvSpPr>
            <a:spLocks noGrp="1"/>
          </p:cNvSpPr>
          <p:nvPr>
            <p:ph type="sldNum" sz="quarter" idx="11"/>
          </p:nvPr>
        </p:nvSpPr>
        <p:spPr/>
        <p:txBody>
          <a:bodyPr/>
          <a:lstStyle>
            <a:lvl1pPr>
              <a:defRPr/>
            </a:lvl1pPr>
          </a:lstStyle>
          <a:p>
            <a:fld id="{4B9F51C4-5A82-4D04-A6B3-EA2F490E6B45}" type="slidenum">
              <a:rPr lang="zh-TW" altLang="en-US"/>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4019313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fld id="{E0C360A1-08CF-4367-95AD-7386EBADFF69}" type="datetime1">
              <a:rPr lang="zh-TW" altLang="en-US">
                <a:solidFill>
                  <a:srgbClr val="575F6D"/>
                </a:solidFill>
              </a:rPr>
              <a:pPr/>
              <a:t>2015/5/26</a:t>
            </a:fld>
            <a:endParaRPr lang="zh-TW" altLang="en-US">
              <a:solidFill>
                <a:srgbClr val="575F6D"/>
              </a:solidFill>
            </a:endParaRPr>
          </a:p>
        </p:txBody>
      </p:sp>
      <p:sp>
        <p:nvSpPr>
          <p:cNvPr id="3"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4" name="投影片編號版面配置區 22"/>
          <p:cNvSpPr>
            <a:spLocks noGrp="1"/>
          </p:cNvSpPr>
          <p:nvPr>
            <p:ph type="sldNum" sz="quarter" idx="12"/>
          </p:nvPr>
        </p:nvSpPr>
        <p:spPr/>
        <p:txBody>
          <a:bodyPr/>
          <a:lstStyle>
            <a:lvl1pPr>
              <a:defRPr/>
            </a:lvl1pPr>
          </a:lstStyle>
          <a:p>
            <a:fld id="{0C658FBF-C433-4DE7-8312-747A5CDECFDD}" type="slidenum">
              <a:rPr lang="zh-TW" altLang="en-US"/>
              <a:pPr/>
              <a:t>‹#›</a:t>
            </a:fld>
            <a:endParaRPr lang="zh-TW" altLang="en-US"/>
          </a:p>
        </p:txBody>
      </p:sp>
    </p:spTree>
    <p:extLst>
      <p:ext uri="{BB962C8B-B14F-4D97-AF65-F5344CB8AC3E}">
        <p14:creationId xmlns:p14="http://schemas.microsoft.com/office/powerpoint/2010/main" val="3140637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6" name="直線接點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7" name="直線接點 16"/>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8" name="直線接點 17"/>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9" name="矩形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直線接點 19"/>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1" name="橢圓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a:lstStyle>
            <a:lvl1pPr>
              <a:defRPr/>
            </a:lvl1pPr>
          </a:lstStyle>
          <a:p>
            <a:fld id="{0AAFE262-9414-4F1F-AC20-D83D7684B759}" type="datetime1">
              <a:rPr lang="zh-TW" altLang="en-US">
                <a:solidFill>
                  <a:srgbClr val="575F6D"/>
                </a:solidFill>
              </a:rPr>
              <a:pPr/>
              <a:t>2015/5/26</a:t>
            </a:fld>
            <a:endParaRPr lang="zh-TW" altLang="en-US">
              <a:solidFill>
                <a:srgbClr val="575F6D"/>
              </a:solidFill>
            </a:endParaRPr>
          </a:p>
        </p:txBody>
      </p:sp>
      <p:sp>
        <p:nvSpPr>
          <p:cNvPr id="13" name="投影片編號版面配置區 21"/>
          <p:cNvSpPr>
            <a:spLocks noGrp="1"/>
          </p:cNvSpPr>
          <p:nvPr>
            <p:ph type="sldNum" sz="quarter" idx="11"/>
          </p:nvPr>
        </p:nvSpPr>
        <p:spPr/>
        <p:txBody>
          <a:bodyPr/>
          <a:lstStyle>
            <a:lvl1pPr>
              <a:defRPr/>
            </a:lvl1pPr>
          </a:lstStyle>
          <a:p>
            <a:fld id="{47A42A94-1D4D-4F50-BCEA-5C56EEDD529F}" type="slidenum">
              <a:rPr lang="zh-TW" altLang="en-US"/>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78688390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6" name="橢圓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直線接點 16"/>
          <p:cNvSpPr>
            <a:spLocks noChangeShapeType="1"/>
          </p:cNvSpPr>
          <p:nvPr/>
        </p:nvSpPr>
        <p:spPr bwMode="auto">
          <a:xfrm>
            <a:off x="8991600"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8" name="矩形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直線接點 18"/>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0" name="直線接點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11" name="直線接點 20"/>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a:lstStyle>
            <a:lvl1pPr>
              <a:defRPr/>
            </a:lvl1pPr>
          </a:lstStyle>
          <a:p>
            <a:fld id="{8A14D9D8-5374-4B95-898C-EDAF8CCAF308}" type="datetime1">
              <a:rPr lang="zh-TW" altLang="en-US">
                <a:solidFill>
                  <a:srgbClr val="575F6D"/>
                </a:solidFill>
              </a:rPr>
              <a:pPr/>
              <a:t>2015/5/26</a:t>
            </a:fld>
            <a:endParaRPr lang="zh-TW" altLang="en-US">
              <a:solidFill>
                <a:srgbClr val="575F6D"/>
              </a:solidFill>
            </a:endParaRPr>
          </a:p>
        </p:txBody>
      </p:sp>
      <p:sp>
        <p:nvSpPr>
          <p:cNvPr id="13" name="投影片編號版面配置區 17"/>
          <p:cNvSpPr>
            <a:spLocks noGrp="1"/>
          </p:cNvSpPr>
          <p:nvPr>
            <p:ph type="sldNum" sz="quarter" idx="11"/>
          </p:nvPr>
        </p:nvSpPr>
        <p:spPr/>
        <p:txBody>
          <a:bodyPr/>
          <a:lstStyle>
            <a:lvl1pPr>
              <a:defRPr/>
            </a:lvl1pPr>
          </a:lstStyle>
          <a:p>
            <a:fld id="{C6C42721-278C-4F6C-A70B-80F286C03778}" type="slidenum">
              <a:rPr lang="zh-TW" altLang="en-US"/>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3755453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fld id="{628D1280-77DF-4984-8F0B-8D83349A4ABA}" type="datetime1">
              <a:rPr lang="zh-TW" altLang="en-US">
                <a:solidFill>
                  <a:srgbClr val="575F6D"/>
                </a:solidFill>
              </a:rPr>
              <a:pPr/>
              <a:t>2015/5/26</a:t>
            </a:fld>
            <a:endParaRPr lang="zh-TW" altLang="en-US">
              <a:solidFill>
                <a:srgbClr val="575F6D"/>
              </a:solidFill>
            </a:endParaRPr>
          </a:p>
        </p:txBody>
      </p:sp>
      <p:sp>
        <p:nvSpPr>
          <p:cNvPr id="5"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6" name="投影片編號版面配置區 22"/>
          <p:cNvSpPr>
            <a:spLocks noGrp="1"/>
          </p:cNvSpPr>
          <p:nvPr>
            <p:ph type="sldNum" sz="quarter" idx="12"/>
          </p:nvPr>
        </p:nvSpPr>
        <p:spPr/>
        <p:txBody>
          <a:bodyPr/>
          <a:lstStyle>
            <a:lvl1pPr>
              <a:defRPr/>
            </a:lvl1pPr>
          </a:lstStyle>
          <a:p>
            <a:fld id="{2CD2558A-1BFE-4F54-B561-B90B36709339}" type="slidenum">
              <a:rPr lang="zh-TW" altLang="en-US"/>
              <a:pPr/>
              <a:t>‹#›</a:t>
            </a:fld>
            <a:endParaRPr lang="zh-TW" altLang="en-US"/>
          </a:p>
        </p:txBody>
      </p:sp>
    </p:spTree>
    <p:extLst>
      <p:ext uri="{BB962C8B-B14F-4D97-AF65-F5344CB8AC3E}">
        <p14:creationId xmlns:p14="http://schemas.microsoft.com/office/powerpoint/2010/main" val="910197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fld id="{92203870-CAE1-4DC6-BC6B-7EFB6B15ECF8}" type="datetime1">
              <a:rPr lang="zh-TW" altLang="en-US">
                <a:solidFill>
                  <a:srgbClr val="575F6D"/>
                </a:solidFill>
              </a:rPr>
              <a:pPr/>
              <a:t>2015/5/26</a:t>
            </a:fld>
            <a:endParaRPr lang="zh-TW" altLang="en-US">
              <a:solidFill>
                <a:srgbClr val="575F6D"/>
              </a:solidFill>
            </a:endParaRPr>
          </a:p>
        </p:txBody>
      </p:sp>
      <p:sp>
        <p:nvSpPr>
          <p:cNvPr id="5"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6" name="投影片編號版面配置區 22"/>
          <p:cNvSpPr>
            <a:spLocks noGrp="1"/>
          </p:cNvSpPr>
          <p:nvPr>
            <p:ph type="sldNum" sz="quarter" idx="12"/>
          </p:nvPr>
        </p:nvSpPr>
        <p:spPr/>
        <p:txBody>
          <a:bodyPr/>
          <a:lstStyle>
            <a:lvl1pPr>
              <a:defRPr/>
            </a:lvl1pPr>
          </a:lstStyle>
          <a:p>
            <a:fld id="{6BFBE0AA-E9BA-44E7-9EF0-5E13A4646925}" type="slidenum">
              <a:rPr lang="zh-TW" altLang="en-US"/>
              <a:pPr/>
              <a:t>‹#›</a:t>
            </a:fld>
            <a:endParaRPr lang="zh-TW" altLang="en-US"/>
          </a:p>
        </p:txBody>
      </p:sp>
    </p:spTree>
    <p:extLst>
      <p:ext uri="{BB962C8B-B14F-4D97-AF65-F5344CB8AC3E}">
        <p14:creationId xmlns:p14="http://schemas.microsoft.com/office/powerpoint/2010/main" val="69420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3D80A46-1A27-4DF0-BF8D-22A7A7834FBE}" type="datetimeFigureOut">
              <a:rPr lang="zh-TW" altLang="en-US" smtClean="0"/>
              <a:t>2015/5/26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1795721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直線接點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1" name="直線接點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2" name="直線接點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3" name="直線接點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4" name="直線接點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5" name="直線接點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6" name="矩形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橢圓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橢圓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橢圓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橢圓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橢圓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smtClean="0"/>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smtClean="0"/>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fld id="{15CA666C-E3D6-4585-A497-AFEC22263B76}" type="datetime1">
              <a:rPr lang="zh-TW" altLang="en-US">
                <a:solidFill>
                  <a:srgbClr val="575F6D"/>
                </a:solidFill>
              </a:rPr>
              <a:pPr/>
              <a:t>2015/5/26</a:t>
            </a:fld>
            <a:endParaRPr lang="zh-TW" altLang="en-US">
              <a:solidFill>
                <a:srgbClr val="575F6D"/>
              </a:solidFill>
            </a:endParaRPr>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solidFill>
                <a:srgbClr val="575F6D"/>
              </a:solidFill>
            </a:endParaRPr>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fld id="{E7AE488F-5AF9-47EB-84B1-B05800E451EC}" type="slidenum">
              <a:rPr lang="zh-TW" altLang="en-US"/>
              <a:pPr/>
              <a:t>‹#›</a:t>
            </a:fld>
            <a:endParaRPr lang="zh-TW" altLang="en-US"/>
          </a:p>
        </p:txBody>
      </p:sp>
    </p:spTree>
    <p:extLst>
      <p:ext uri="{BB962C8B-B14F-4D97-AF65-F5344CB8AC3E}">
        <p14:creationId xmlns:p14="http://schemas.microsoft.com/office/powerpoint/2010/main" val="1916939324"/>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6"/>
          <p:cNvSpPr>
            <a:spLocks noGrp="1"/>
          </p:cNvSpPr>
          <p:nvPr>
            <p:ph type="dt" sz="half" idx="10"/>
          </p:nvPr>
        </p:nvSpPr>
        <p:spPr/>
        <p:txBody>
          <a:bodyPr/>
          <a:lstStyle>
            <a:lvl1pPr>
              <a:defRPr/>
            </a:lvl1pPr>
          </a:lstStyle>
          <a:p>
            <a:fld id="{1753A406-2D1C-4009-B524-8DD0C4D76F8B}" type="datetime1">
              <a:rPr lang="zh-TW" altLang="en-US">
                <a:solidFill>
                  <a:srgbClr val="575F6D"/>
                </a:solidFill>
              </a:rPr>
              <a:pPr/>
              <a:t>2015/5/26</a:t>
            </a:fld>
            <a:endParaRPr lang="zh-TW" altLang="en-US">
              <a:solidFill>
                <a:srgbClr val="575F6D"/>
              </a:solidFill>
            </a:endParaRPr>
          </a:p>
        </p:txBody>
      </p:sp>
      <p:sp>
        <p:nvSpPr>
          <p:cNvPr id="5" name="投影片編號版面配置區 8"/>
          <p:cNvSpPr>
            <a:spLocks noGrp="1"/>
          </p:cNvSpPr>
          <p:nvPr>
            <p:ph type="sldNum" sz="quarter" idx="11"/>
          </p:nvPr>
        </p:nvSpPr>
        <p:spPr/>
        <p:txBody>
          <a:bodyPr/>
          <a:lstStyle>
            <a:lvl1pPr>
              <a:defRPr/>
            </a:lvl1pPr>
          </a:lstStyle>
          <a:p>
            <a:fld id="{585976B4-BE8D-4D31-9C26-6747A16C01C2}" type="slidenum">
              <a:rPr lang="zh-TW" altLang="en-US"/>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4250020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solidFill>
          <a:schemeClr val="bg2"/>
        </a:solidFill>
        <a:effectLst/>
      </p:bgPr>
    </p:bg>
    <p:spTree>
      <p:nvGrpSpPr>
        <p:cNvPr id="1" name=""/>
        <p:cNvGrpSpPr/>
        <p:nvPr/>
      </p:nvGrpSpPr>
      <p:grpSpPr>
        <a:xfrm>
          <a:off x="0" y="0"/>
          <a:ext cx="0" cy="0"/>
          <a:chOff x="0" y="0"/>
          <a:chExt cx="0" cy="0"/>
        </a:xfrm>
      </p:grpSpPr>
      <p:sp>
        <p:nvSpPr>
          <p:cNvPr id="4" name="矩形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矩形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矩形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矩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直線接點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9" name="直線接點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0" name="直線接點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1" name="直線接點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2" name="直線接點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13" name="矩形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橢圓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橢圓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橢圓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橢圓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橢圓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直線接點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smtClean="0"/>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fld id="{3C89558A-2908-418D-B5CB-2753BF39E42B}" type="datetime1">
              <a:rPr lang="zh-TW" altLang="en-US">
                <a:solidFill>
                  <a:srgbClr val="FFF39D"/>
                </a:solidFill>
              </a:rPr>
              <a:pPr/>
              <a:t>2015/5/26</a:t>
            </a:fld>
            <a:endParaRPr lang="zh-TW" altLang="en-US">
              <a:solidFill>
                <a:srgbClr val="FFF39D"/>
              </a:solidFill>
            </a:endParaRPr>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solidFill>
                <a:srgbClr val="FFF39D"/>
              </a:solidFill>
            </a:endParaRPr>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fld id="{8B92AA28-FABC-46B6-8C1D-C6AC505C99FF}" type="slidenum">
              <a:rPr lang="zh-TW" altLang="en-US"/>
              <a:pPr/>
              <a:t>‹#›</a:t>
            </a:fld>
            <a:endParaRPr lang="zh-TW" altLang="en-US"/>
          </a:p>
        </p:txBody>
      </p:sp>
    </p:spTree>
    <p:extLst>
      <p:ext uri="{BB962C8B-B14F-4D97-AF65-F5344CB8AC3E}">
        <p14:creationId xmlns:p14="http://schemas.microsoft.com/office/powerpoint/2010/main" val="236910127"/>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fld id="{88E7AE77-84B9-4BAE-AA5F-1FD8BFFA1338}" type="datetime1">
              <a:rPr lang="zh-TW" altLang="en-US">
                <a:solidFill>
                  <a:srgbClr val="575F6D"/>
                </a:solidFill>
              </a:rPr>
              <a:pPr/>
              <a:t>2015/5/26</a:t>
            </a:fld>
            <a:endParaRPr lang="zh-TW" altLang="en-US">
              <a:solidFill>
                <a:srgbClr val="575F6D"/>
              </a:solidFill>
            </a:endParaRPr>
          </a:p>
        </p:txBody>
      </p:sp>
      <p:sp>
        <p:nvSpPr>
          <p:cNvPr id="6"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7" name="投影片編號版面配置區 22"/>
          <p:cNvSpPr>
            <a:spLocks noGrp="1"/>
          </p:cNvSpPr>
          <p:nvPr>
            <p:ph type="sldNum" sz="quarter" idx="12"/>
          </p:nvPr>
        </p:nvSpPr>
        <p:spPr/>
        <p:txBody>
          <a:bodyPr/>
          <a:lstStyle>
            <a:lvl1pPr>
              <a:defRPr/>
            </a:lvl1pPr>
          </a:lstStyle>
          <a:p>
            <a:fld id="{1F09A32A-0C6A-4CF9-8300-7D6E8FB1E5A4}" type="slidenum">
              <a:rPr lang="zh-TW" altLang="en-US"/>
              <a:pPr/>
              <a:t>‹#›</a:t>
            </a:fld>
            <a:endParaRPr lang="zh-TW" altLang="en-US"/>
          </a:p>
        </p:txBody>
      </p:sp>
    </p:spTree>
    <p:extLst>
      <p:ext uri="{BB962C8B-B14F-4D97-AF65-F5344CB8AC3E}">
        <p14:creationId xmlns:p14="http://schemas.microsoft.com/office/powerpoint/2010/main" val="3511367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13"/>
          <p:cNvSpPr>
            <a:spLocks noGrp="1"/>
          </p:cNvSpPr>
          <p:nvPr>
            <p:ph type="dt" sz="half" idx="10"/>
          </p:nvPr>
        </p:nvSpPr>
        <p:spPr/>
        <p:txBody>
          <a:bodyPr/>
          <a:lstStyle>
            <a:lvl1pPr>
              <a:defRPr/>
            </a:lvl1pPr>
          </a:lstStyle>
          <a:p>
            <a:fld id="{DCCE7EB3-D363-4625-BF8B-7793A2638C1B}" type="datetime1">
              <a:rPr lang="zh-TW" altLang="en-US">
                <a:solidFill>
                  <a:srgbClr val="575F6D"/>
                </a:solidFill>
              </a:rPr>
              <a:pPr/>
              <a:t>2015/5/26</a:t>
            </a:fld>
            <a:endParaRPr lang="zh-TW" altLang="en-US">
              <a:solidFill>
                <a:srgbClr val="575F6D"/>
              </a:solidFill>
            </a:endParaRPr>
          </a:p>
        </p:txBody>
      </p:sp>
      <p:sp>
        <p:nvSpPr>
          <p:cNvPr id="8"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9" name="投影片編號版面配置區 22"/>
          <p:cNvSpPr>
            <a:spLocks noGrp="1"/>
          </p:cNvSpPr>
          <p:nvPr>
            <p:ph type="sldNum" sz="quarter" idx="12"/>
          </p:nvPr>
        </p:nvSpPr>
        <p:spPr/>
        <p:txBody>
          <a:bodyPr/>
          <a:lstStyle>
            <a:lvl1pPr>
              <a:defRPr/>
            </a:lvl1pPr>
          </a:lstStyle>
          <a:p>
            <a:fld id="{35D9A0D0-74EC-411E-801A-29615A95E572}" type="slidenum">
              <a:rPr lang="zh-TW" altLang="en-US"/>
              <a:pPr/>
              <a:t>‹#›</a:t>
            </a:fld>
            <a:endParaRPr lang="zh-TW" altLang="en-US"/>
          </a:p>
        </p:txBody>
      </p:sp>
    </p:spTree>
    <p:extLst>
      <p:ext uri="{BB962C8B-B14F-4D97-AF65-F5344CB8AC3E}">
        <p14:creationId xmlns:p14="http://schemas.microsoft.com/office/powerpoint/2010/main" val="31908252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5"/>
          <p:cNvSpPr>
            <a:spLocks noGrp="1"/>
          </p:cNvSpPr>
          <p:nvPr>
            <p:ph type="dt" sz="half" idx="10"/>
          </p:nvPr>
        </p:nvSpPr>
        <p:spPr/>
        <p:txBody>
          <a:bodyPr/>
          <a:lstStyle>
            <a:lvl1pPr>
              <a:defRPr/>
            </a:lvl1pPr>
          </a:lstStyle>
          <a:p>
            <a:fld id="{1903F8DA-F4FD-4D28-B567-57AD1F3DA3B7}" type="datetime1">
              <a:rPr lang="zh-TW" altLang="en-US">
                <a:solidFill>
                  <a:srgbClr val="575F6D"/>
                </a:solidFill>
              </a:rPr>
              <a:pPr/>
              <a:t>2015/5/26</a:t>
            </a:fld>
            <a:endParaRPr lang="zh-TW" altLang="en-US">
              <a:solidFill>
                <a:srgbClr val="575F6D"/>
              </a:solidFill>
            </a:endParaRPr>
          </a:p>
        </p:txBody>
      </p:sp>
      <p:sp>
        <p:nvSpPr>
          <p:cNvPr id="4" name="投影片編號版面配置區 6"/>
          <p:cNvSpPr>
            <a:spLocks noGrp="1"/>
          </p:cNvSpPr>
          <p:nvPr>
            <p:ph type="sldNum" sz="quarter" idx="11"/>
          </p:nvPr>
        </p:nvSpPr>
        <p:spPr/>
        <p:txBody>
          <a:bodyPr/>
          <a:lstStyle>
            <a:lvl1pPr>
              <a:defRPr/>
            </a:lvl1pPr>
          </a:lstStyle>
          <a:p>
            <a:fld id="{4B9F51C4-5A82-4D04-A6B3-EA2F490E6B45}" type="slidenum">
              <a:rPr lang="zh-TW" altLang="en-US"/>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1029226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fld id="{E0C360A1-08CF-4367-95AD-7386EBADFF69}" type="datetime1">
              <a:rPr lang="zh-TW" altLang="en-US">
                <a:solidFill>
                  <a:srgbClr val="575F6D"/>
                </a:solidFill>
              </a:rPr>
              <a:pPr/>
              <a:t>2015/5/26</a:t>
            </a:fld>
            <a:endParaRPr lang="zh-TW" altLang="en-US">
              <a:solidFill>
                <a:srgbClr val="575F6D"/>
              </a:solidFill>
            </a:endParaRPr>
          </a:p>
        </p:txBody>
      </p:sp>
      <p:sp>
        <p:nvSpPr>
          <p:cNvPr id="3"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4" name="投影片編號版面配置區 22"/>
          <p:cNvSpPr>
            <a:spLocks noGrp="1"/>
          </p:cNvSpPr>
          <p:nvPr>
            <p:ph type="sldNum" sz="quarter" idx="12"/>
          </p:nvPr>
        </p:nvSpPr>
        <p:spPr/>
        <p:txBody>
          <a:bodyPr/>
          <a:lstStyle>
            <a:lvl1pPr>
              <a:defRPr/>
            </a:lvl1pPr>
          </a:lstStyle>
          <a:p>
            <a:fld id="{0C658FBF-C433-4DE7-8312-747A5CDECFDD}" type="slidenum">
              <a:rPr lang="zh-TW" altLang="en-US"/>
              <a:pPr/>
              <a:t>‹#›</a:t>
            </a:fld>
            <a:endParaRPr lang="zh-TW" altLang="en-US"/>
          </a:p>
        </p:txBody>
      </p:sp>
    </p:spTree>
    <p:extLst>
      <p:ext uri="{BB962C8B-B14F-4D97-AF65-F5344CB8AC3E}">
        <p14:creationId xmlns:p14="http://schemas.microsoft.com/office/powerpoint/2010/main" val="3961119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6" name="直線接點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7" name="直線接點 16"/>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8" name="直線接點 17"/>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9" name="矩形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直線接點 19"/>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1" name="橢圓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2" name="日期版面配置區 20"/>
          <p:cNvSpPr>
            <a:spLocks noGrp="1"/>
          </p:cNvSpPr>
          <p:nvPr>
            <p:ph type="dt" sz="half" idx="10"/>
          </p:nvPr>
        </p:nvSpPr>
        <p:spPr/>
        <p:txBody>
          <a:bodyPr/>
          <a:lstStyle>
            <a:lvl1pPr>
              <a:defRPr/>
            </a:lvl1pPr>
          </a:lstStyle>
          <a:p>
            <a:fld id="{0AAFE262-9414-4F1F-AC20-D83D7684B759}" type="datetime1">
              <a:rPr lang="zh-TW" altLang="en-US">
                <a:solidFill>
                  <a:srgbClr val="575F6D"/>
                </a:solidFill>
              </a:rPr>
              <a:pPr/>
              <a:t>2015/5/26</a:t>
            </a:fld>
            <a:endParaRPr lang="zh-TW" altLang="en-US">
              <a:solidFill>
                <a:srgbClr val="575F6D"/>
              </a:solidFill>
            </a:endParaRPr>
          </a:p>
        </p:txBody>
      </p:sp>
      <p:sp>
        <p:nvSpPr>
          <p:cNvPr id="13" name="投影片編號版面配置區 21"/>
          <p:cNvSpPr>
            <a:spLocks noGrp="1"/>
          </p:cNvSpPr>
          <p:nvPr>
            <p:ph type="sldNum" sz="quarter" idx="11"/>
          </p:nvPr>
        </p:nvSpPr>
        <p:spPr/>
        <p:txBody>
          <a:bodyPr/>
          <a:lstStyle>
            <a:lvl1pPr>
              <a:defRPr/>
            </a:lvl1pPr>
          </a:lstStyle>
          <a:p>
            <a:fld id="{47A42A94-1D4D-4F50-BCEA-5C56EEDD529F}" type="slidenum">
              <a:rPr lang="zh-TW" altLang="en-US"/>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137409168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6" name="橢圓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直線接點 16"/>
          <p:cNvSpPr>
            <a:spLocks noChangeShapeType="1"/>
          </p:cNvSpPr>
          <p:nvPr/>
        </p:nvSpPr>
        <p:spPr bwMode="auto">
          <a:xfrm>
            <a:off x="8991600"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8" name="矩形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直線接點 18"/>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0" name="直線接點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11" name="直線接點 20"/>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smtClean="0"/>
              <a:t>按一下以編輯母片文字樣式</a:t>
            </a:r>
          </a:p>
        </p:txBody>
      </p:sp>
      <p:sp>
        <p:nvSpPr>
          <p:cNvPr id="12" name="日期版面配置區 16"/>
          <p:cNvSpPr>
            <a:spLocks noGrp="1"/>
          </p:cNvSpPr>
          <p:nvPr>
            <p:ph type="dt" sz="half" idx="10"/>
          </p:nvPr>
        </p:nvSpPr>
        <p:spPr/>
        <p:txBody>
          <a:bodyPr/>
          <a:lstStyle>
            <a:lvl1pPr>
              <a:defRPr/>
            </a:lvl1pPr>
          </a:lstStyle>
          <a:p>
            <a:fld id="{8A14D9D8-5374-4B95-898C-EDAF8CCAF308}" type="datetime1">
              <a:rPr lang="zh-TW" altLang="en-US">
                <a:solidFill>
                  <a:srgbClr val="575F6D"/>
                </a:solidFill>
              </a:rPr>
              <a:pPr/>
              <a:t>2015/5/26</a:t>
            </a:fld>
            <a:endParaRPr lang="zh-TW" altLang="en-US">
              <a:solidFill>
                <a:srgbClr val="575F6D"/>
              </a:solidFill>
            </a:endParaRPr>
          </a:p>
        </p:txBody>
      </p:sp>
      <p:sp>
        <p:nvSpPr>
          <p:cNvPr id="13" name="投影片編號版面配置區 17"/>
          <p:cNvSpPr>
            <a:spLocks noGrp="1"/>
          </p:cNvSpPr>
          <p:nvPr>
            <p:ph type="sldNum" sz="quarter" idx="11"/>
          </p:nvPr>
        </p:nvSpPr>
        <p:spPr/>
        <p:txBody>
          <a:bodyPr/>
          <a:lstStyle>
            <a:lvl1pPr>
              <a:defRPr/>
            </a:lvl1pPr>
          </a:lstStyle>
          <a:p>
            <a:fld id="{C6C42721-278C-4F6C-A70B-80F286C03778}" type="slidenum">
              <a:rPr lang="zh-TW" altLang="en-US"/>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solidFill>
                <a:srgbClr val="575F6D"/>
              </a:solidFill>
            </a:endParaRPr>
          </a:p>
        </p:txBody>
      </p:sp>
    </p:spTree>
    <p:extLst>
      <p:ext uri="{BB962C8B-B14F-4D97-AF65-F5344CB8AC3E}">
        <p14:creationId xmlns:p14="http://schemas.microsoft.com/office/powerpoint/2010/main" val="12164070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fld id="{628D1280-77DF-4984-8F0B-8D83349A4ABA}" type="datetime1">
              <a:rPr lang="zh-TW" altLang="en-US">
                <a:solidFill>
                  <a:srgbClr val="575F6D"/>
                </a:solidFill>
              </a:rPr>
              <a:pPr/>
              <a:t>2015/5/26</a:t>
            </a:fld>
            <a:endParaRPr lang="zh-TW" altLang="en-US">
              <a:solidFill>
                <a:srgbClr val="575F6D"/>
              </a:solidFill>
            </a:endParaRPr>
          </a:p>
        </p:txBody>
      </p:sp>
      <p:sp>
        <p:nvSpPr>
          <p:cNvPr id="5" name="頁尾版面配置區 2"/>
          <p:cNvSpPr>
            <a:spLocks noGrp="1"/>
          </p:cNvSpPr>
          <p:nvPr>
            <p:ph type="ftr" sz="quarter" idx="11"/>
          </p:nvPr>
        </p:nvSpPr>
        <p:spPr/>
        <p:txBody>
          <a:bodyPr/>
          <a:lstStyle>
            <a:lvl1pPr>
              <a:defRPr/>
            </a:lvl1pPr>
          </a:lstStyle>
          <a:p>
            <a:pPr>
              <a:defRPr/>
            </a:pPr>
            <a:endParaRPr lang="zh-TW" altLang="en-US">
              <a:solidFill>
                <a:srgbClr val="575F6D"/>
              </a:solidFill>
            </a:endParaRPr>
          </a:p>
        </p:txBody>
      </p:sp>
      <p:sp>
        <p:nvSpPr>
          <p:cNvPr id="6" name="投影片編號版面配置區 22"/>
          <p:cNvSpPr>
            <a:spLocks noGrp="1"/>
          </p:cNvSpPr>
          <p:nvPr>
            <p:ph type="sldNum" sz="quarter" idx="12"/>
          </p:nvPr>
        </p:nvSpPr>
        <p:spPr/>
        <p:txBody>
          <a:bodyPr/>
          <a:lstStyle>
            <a:lvl1pPr>
              <a:defRPr/>
            </a:lvl1pPr>
          </a:lstStyle>
          <a:p>
            <a:fld id="{2CD2558A-1BFE-4F54-B561-B90B36709339}" type="slidenum">
              <a:rPr lang="zh-TW" altLang="en-US"/>
              <a:pPr/>
              <a:t>‹#›</a:t>
            </a:fld>
            <a:endParaRPr lang="zh-TW" altLang="en-US"/>
          </a:p>
        </p:txBody>
      </p:sp>
    </p:spTree>
    <p:extLst>
      <p:ext uri="{BB962C8B-B14F-4D97-AF65-F5344CB8AC3E}">
        <p14:creationId xmlns:p14="http://schemas.microsoft.com/office/powerpoint/2010/main" val="207477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80A46-1A27-4DF0-BF8D-22A7A7834FBE}" type="datetimeFigureOut">
              <a:rPr lang="zh-TW" altLang="en-US" smtClean="0"/>
              <a:t>2015/5/26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EFBD-F7E5-4033-BD6E-3327B8D22116}" type="slidenum">
              <a:rPr lang="zh-TW" altLang="en-US" smtClean="0"/>
              <a:t>‹#›</a:t>
            </a:fld>
            <a:endParaRPr lang="zh-TW" altLang="en-US"/>
          </a:p>
        </p:txBody>
      </p:sp>
    </p:spTree>
    <p:extLst>
      <p:ext uri="{BB962C8B-B14F-4D97-AF65-F5344CB8AC3E}">
        <p14:creationId xmlns:p14="http://schemas.microsoft.com/office/powerpoint/2010/main" val="666898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smtClean="0"/>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7" name="Date Placeholder 3"/>
          <p:cNvSpPr>
            <a:spLocks noGrp="1"/>
          </p:cNvSpPr>
          <p:nvPr>
            <p:ph type="dt" sz="half" idx="2"/>
          </p:nvPr>
        </p:nvSpPr>
        <p:spPr>
          <a:xfrm>
            <a:off x="457200" y="6569075"/>
            <a:ext cx="2133600" cy="255588"/>
          </a:xfrm>
          <a:prstGeom prst="rect">
            <a:avLst/>
          </a:prstGeom>
        </p:spPr>
        <p:txBody>
          <a:bodyPr vert="horz" lIns="91440" tIns="45720" rIns="91440" bIns="45720" rtlCol="0" anchor="b"/>
          <a:lstStyle>
            <a:lvl1pPr fontAlgn="auto">
              <a:spcBef>
                <a:spcPts val="0"/>
              </a:spcBef>
              <a:spcAft>
                <a:spcPts val="0"/>
              </a:spcAft>
              <a:defRPr kumimoji="0" sz="1100">
                <a:solidFill>
                  <a:schemeClr val="accent6">
                    <a:lumMod val="50000"/>
                  </a:schemeClr>
                </a:solidFill>
                <a:latin typeface="+mn-lt"/>
                <a:ea typeface="+mn-ea"/>
              </a:defRPr>
            </a:lvl1pPr>
          </a:lstStyle>
          <a:p>
            <a:pPr>
              <a:defRPr/>
            </a:pPr>
            <a:endParaRPr lang="zh-TW" altLang="en-US">
              <a:solidFill>
                <a:srgbClr val="6989C4">
                  <a:lumMod val="50000"/>
                </a:srgbClr>
              </a:solidFill>
            </a:endParaRPr>
          </a:p>
        </p:txBody>
      </p:sp>
      <p:sp>
        <p:nvSpPr>
          <p:cNvPr id="8" name="Footer Placeholder 4"/>
          <p:cNvSpPr>
            <a:spLocks noGrp="1"/>
          </p:cNvSpPr>
          <p:nvPr>
            <p:ph type="ftr" sz="quarter" idx="3"/>
          </p:nvPr>
        </p:nvSpPr>
        <p:spPr>
          <a:xfrm>
            <a:off x="3124200" y="6569075"/>
            <a:ext cx="2895600" cy="255588"/>
          </a:xfrm>
          <a:prstGeom prst="rect">
            <a:avLst/>
          </a:prstGeom>
        </p:spPr>
        <p:txBody>
          <a:bodyPr vert="horz" lIns="91440" tIns="45720" rIns="91440" bIns="45720" rtlCol="0" anchor="b"/>
          <a:lstStyle>
            <a:lvl1pPr algn="ctr" fontAlgn="auto">
              <a:spcBef>
                <a:spcPts val="0"/>
              </a:spcBef>
              <a:spcAft>
                <a:spcPts val="0"/>
              </a:spcAft>
              <a:defRPr kumimoji="0" sz="1100">
                <a:solidFill>
                  <a:schemeClr val="accent6">
                    <a:lumMod val="50000"/>
                  </a:schemeClr>
                </a:solidFill>
                <a:latin typeface="+mn-lt"/>
                <a:ea typeface="+mn-ea"/>
              </a:defRPr>
            </a:lvl1pPr>
          </a:lstStyle>
          <a:p>
            <a:pPr>
              <a:defRPr/>
            </a:pPr>
            <a:endParaRPr lang="zh-TW" altLang="en-US">
              <a:solidFill>
                <a:srgbClr val="6989C4">
                  <a:lumMod val="50000"/>
                </a:srgbClr>
              </a:solidFill>
            </a:endParaRPr>
          </a:p>
        </p:txBody>
      </p:sp>
      <p:sp>
        <p:nvSpPr>
          <p:cNvPr id="9" name="Slide Number Placeholder 5"/>
          <p:cNvSpPr>
            <a:spLocks noGrp="1"/>
          </p:cNvSpPr>
          <p:nvPr>
            <p:ph type="sldNum" sz="quarter" idx="4"/>
          </p:nvPr>
        </p:nvSpPr>
        <p:spPr>
          <a:xfrm>
            <a:off x="6553200" y="6569075"/>
            <a:ext cx="2133600" cy="255588"/>
          </a:xfrm>
          <a:prstGeom prst="rect">
            <a:avLst/>
          </a:prstGeom>
        </p:spPr>
        <p:txBody>
          <a:bodyPr vert="horz" lIns="91440" tIns="45720" rIns="91440" bIns="45720" rtlCol="0" anchor="b"/>
          <a:lstStyle>
            <a:lvl1pPr algn="r" fontAlgn="auto">
              <a:spcBef>
                <a:spcPts val="0"/>
              </a:spcBef>
              <a:spcAft>
                <a:spcPts val="0"/>
              </a:spcAft>
              <a:defRPr kumimoji="0" sz="1100">
                <a:solidFill>
                  <a:schemeClr val="accent6">
                    <a:lumMod val="50000"/>
                  </a:schemeClr>
                </a:solidFill>
                <a:latin typeface="+mn-lt"/>
                <a:ea typeface="+mn-ea"/>
              </a:defRPr>
            </a:lvl1pPr>
          </a:lstStyle>
          <a:p>
            <a:pPr>
              <a:defRPr/>
            </a:pPr>
            <a:fld id="{772EF0F4-9C5B-41AB-B3DB-F6B0770DA425}" type="slidenum">
              <a:rPr lang="zh-TW" altLang="en-US">
                <a:solidFill>
                  <a:srgbClr val="6989C4">
                    <a:lumMod val="50000"/>
                  </a:srgbClr>
                </a:solidFill>
              </a:rPr>
              <a:pPr>
                <a:defRPr/>
              </a:pPr>
              <a:t>‹#›</a:t>
            </a:fld>
            <a:endParaRPr lang="zh-TW" altLang="en-US">
              <a:solidFill>
                <a:srgbClr val="6989C4">
                  <a:lumMod val="50000"/>
                </a:srgbClr>
              </a:solidFill>
            </a:endParaRPr>
          </a:p>
        </p:txBody>
      </p:sp>
    </p:spTree>
    <p:extLst>
      <p:ext uri="{BB962C8B-B14F-4D97-AF65-F5344CB8AC3E}">
        <p14:creationId xmlns:p14="http://schemas.microsoft.com/office/powerpoint/2010/main" val="23549539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0" fontAlgn="base" hangingPunct="0">
        <a:spcBef>
          <a:spcPct val="0"/>
        </a:spcBef>
        <a:spcAft>
          <a:spcPct val="0"/>
        </a:spcAft>
        <a:defRPr kumimoji="1" sz="4400" b="1">
          <a:solidFill>
            <a:srgbClr val="E75C01"/>
          </a:solidFill>
          <a:latin typeface="+mj-lt"/>
          <a:ea typeface="+mj-ea"/>
          <a:cs typeface="+mj-cs"/>
        </a:defRPr>
      </a:lvl1pPr>
      <a:lvl2pPr algn="ctr" rtl="0" eaLnBrk="0" fontAlgn="base" hangingPunct="0">
        <a:spcBef>
          <a:spcPct val="0"/>
        </a:spcBef>
        <a:spcAft>
          <a:spcPct val="0"/>
        </a:spcAft>
        <a:defRPr kumimoji="1" sz="4400" b="1">
          <a:solidFill>
            <a:srgbClr val="E75C01"/>
          </a:solidFill>
          <a:latin typeface="Verdana" pitchFamily="34" charset="0"/>
          <a:ea typeface="新細明體" pitchFamily="18" charset="-120"/>
          <a:cs typeface="Arial" pitchFamily="34" charset="0"/>
        </a:defRPr>
      </a:lvl2pPr>
      <a:lvl3pPr algn="ctr" rtl="0" eaLnBrk="0" fontAlgn="base" hangingPunct="0">
        <a:spcBef>
          <a:spcPct val="0"/>
        </a:spcBef>
        <a:spcAft>
          <a:spcPct val="0"/>
        </a:spcAft>
        <a:defRPr kumimoji="1" sz="4400" b="1">
          <a:solidFill>
            <a:srgbClr val="E75C01"/>
          </a:solidFill>
          <a:latin typeface="Verdana" pitchFamily="34" charset="0"/>
          <a:ea typeface="新細明體" pitchFamily="18" charset="-120"/>
          <a:cs typeface="Arial" pitchFamily="34" charset="0"/>
        </a:defRPr>
      </a:lvl3pPr>
      <a:lvl4pPr algn="ctr" rtl="0" eaLnBrk="0" fontAlgn="base" hangingPunct="0">
        <a:spcBef>
          <a:spcPct val="0"/>
        </a:spcBef>
        <a:spcAft>
          <a:spcPct val="0"/>
        </a:spcAft>
        <a:defRPr kumimoji="1" sz="4400" b="1">
          <a:solidFill>
            <a:srgbClr val="E75C01"/>
          </a:solidFill>
          <a:latin typeface="Verdana" pitchFamily="34" charset="0"/>
          <a:ea typeface="新細明體" pitchFamily="18" charset="-120"/>
          <a:cs typeface="Arial" pitchFamily="34" charset="0"/>
        </a:defRPr>
      </a:lvl4pPr>
      <a:lvl5pPr algn="ctr" rtl="0" eaLnBrk="0" fontAlgn="base" hangingPunct="0">
        <a:spcBef>
          <a:spcPct val="0"/>
        </a:spcBef>
        <a:spcAft>
          <a:spcPct val="0"/>
        </a:spcAft>
        <a:defRPr kumimoji="1" sz="4400" b="1">
          <a:solidFill>
            <a:srgbClr val="E75C01"/>
          </a:solidFill>
          <a:latin typeface="Verdana" pitchFamily="34" charset="0"/>
          <a:ea typeface="新細明體" pitchFamily="18" charset="-120"/>
          <a:cs typeface="Arial" pitchFamily="34" charset="0"/>
        </a:defRPr>
      </a:lvl5pPr>
      <a:lvl6pPr marL="457200" algn="ctr" rtl="0" fontAlgn="base">
        <a:spcBef>
          <a:spcPct val="0"/>
        </a:spcBef>
        <a:spcAft>
          <a:spcPct val="0"/>
        </a:spcAft>
        <a:defRPr kumimoji="1" sz="4400" b="1">
          <a:solidFill>
            <a:srgbClr val="E75C01"/>
          </a:solidFill>
          <a:latin typeface="Verdana" pitchFamily="34" charset="0"/>
          <a:ea typeface="新細明體" pitchFamily="18" charset="-120"/>
          <a:cs typeface="Arial" pitchFamily="34" charset="0"/>
        </a:defRPr>
      </a:lvl6pPr>
      <a:lvl7pPr marL="914400" algn="ctr" rtl="0" fontAlgn="base">
        <a:spcBef>
          <a:spcPct val="0"/>
        </a:spcBef>
        <a:spcAft>
          <a:spcPct val="0"/>
        </a:spcAft>
        <a:defRPr kumimoji="1" sz="4400" b="1">
          <a:solidFill>
            <a:srgbClr val="E75C01"/>
          </a:solidFill>
          <a:latin typeface="Verdana" pitchFamily="34" charset="0"/>
          <a:ea typeface="新細明體" pitchFamily="18" charset="-120"/>
          <a:cs typeface="Arial" pitchFamily="34" charset="0"/>
        </a:defRPr>
      </a:lvl7pPr>
      <a:lvl8pPr marL="1371600" algn="ctr" rtl="0" fontAlgn="base">
        <a:spcBef>
          <a:spcPct val="0"/>
        </a:spcBef>
        <a:spcAft>
          <a:spcPct val="0"/>
        </a:spcAft>
        <a:defRPr kumimoji="1" sz="4400" b="1">
          <a:solidFill>
            <a:srgbClr val="E75C01"/>
          </a:solidFill>
          <a:latin typeface="Verdana" pitchFamily="34" charset="0"/>
          <a:ea typeface="新細明體" pitchFamily="18" charset="-120"/>
          <a:cs typeface="Arial" pitchFamily="34" charset="0"/>
        </a:defRPr>
      </a:lvl8pPr>
      <a:lvl9pPr marL="1828800" algn="ctr" rtl="0" fontAlgn="base">
        <a:spcBef>
          <a:spcPct val="0"/>
        </a:spcBef>
        <a:spcAft>
          <a:spcPct val="0"/>
        </a:spcAft>
        <a:defRPr kumimoji="1" sz="4400" b="1">
          <a:solidFill>
            <a:srgbClr val="E75C01"/>
          </a:solidFill>
          <a:latin typeface="Verdana" pitchFamily="34" charset="0"/>
          <a:ea typeface="新細明體" pitchFamily="18" charset="-120"/>
          <a:cs typeface="Arial" pitchFamily="34" charset="0"/>
        </a:defRPr>
      </a:lvl9pPr>
    </p:titleStyle>
    <p:bodyStyle>
      <a:lvl1pPr marL="342900" indent="-342900" algn="l" rtl="0" eaLnBrk="0" fontAlgn="base" hangingPunct="0">
        <a:spcBef>
          <a:spcPct val="20000"/>
        </a:spcBef>
        <a:spcAft>
          <a:spcPct val="0"/>
        </a:spcAft>
        <a:buBlip>
          <a:blip r:embed="rId14"/>
        </a:buBlip>
        <a:defRPr kumimoji="1" sz="3200">
          <a:solidFill>
            <a:srgbClr val="3C3E42"/>
          </a:solidFill>
          <a:latin typeface="+mn-lt"/>
          <a:ea typeface="+mn-ea"/>
          <a:cs typeface="+mn-cs"/>
        </a:defRPr>
      </a:lvl1pPr>
      <a:lvl2pPr marL="742950" indent="-285750" algn="l" rtl="0" eaLnBrk="0" fontAlgn="base" hangingPunct="0">
        <a:spcBef>
          <a:spcPct val="20000"/>
        </a:spcBef>
        <a:spcAft>
          <a:spcPct val="0"/>
        </a:spcAft>
        <a:buBlip>
          <a:blip r:embed="rId15"/>
        </a:buBlip>
        <a:defRPr kumimoji="1" sz="2800">
          <a:solidFill>
            <a:srgbClr val="3C3E42"/>
          </a:solidFill>
          <a:latin typeface="+mn-lt"/>
          <a:ea typeface="+mn-ea"/>
          <a:cs typeface="+mn-cs"/>
        </a:defRPr>
      </a:lvl2pPr>
      <a:lvl3pPr marL="1143000" indent="-228600" algn="l" rtl="0" eaLnBrk="0" fontAlgn="base" hangingPunct="0">
        <a:spcBef>
          <a:spcPct val="20000"/>
        </a:spcBef>
        <a:spcAft>
          <a:spcPct val="0"/>
        </a:spcAft>
        <a:buBlip>
          <a:blip r:embed="rId14"/>
        </a:buBlip>
        <a:defRPr kumimoji="1" sz="2400">
          <a:solidFill>
            <a:srgbClr val="3C3E42"/>
          </a:solidFill>
          <a:latin typeface="+mn-lt"/>
          <a:ea typeface="+mn-ea"/>
          <a:cs typeface="+mn-cs"/>
        </a:defRPr>
      </a:lvl3pPr>
      <a:lvl4pPr marL="1600200" indent="-228600" algn="l" rtl="0" eaLnBrk="0" fontAlgn="base" hangingPunct="0">
        <a:spcBef>
          <a:spcPct val="20000"/>
        </a:spcBef>
        <a:spcAft>
          <a:spcPct val="0"/>
        </a:spcAft>
        <a:buBlip>
          <a:blip r:embed="rId15"/>
        </a:buBlip>
        <a:defRPr kumimoji="1" sz="2000">
          <a:solidFill>
            <a:srgbClr val="3C3E42"/>
          </a:solidFill>
          <a:latin typeface="+mn-lt"/>
          <a:ea typeface="+mn-ea"/>
          <a:cs typeface="+mn-cs"/>
        </a:defRPr>
      </a:lvl4pPr>
      <a:lvl5pPr marL="2057400" indent="-228600" algn="l" rtl="0" eaLnBrk="0" fontAlgn="base" hangingPunct="0">
        <a:spcBef>
          <a:spcPct val="20000"/>
        </a:spcBef>
        <a:spcAft>
          <a:spcPct val="0"/>
        </a:spcAft>
        <a:buBlip>
          <a:blip r:embed="rId14"/>
        </a:buBlip>
        <a:defRPr kumimoji="1" sz="2000">
          <a:solidFill>
            <a:srgbClr val="3C3E42"/>
          </a:solidFill>
          <a:latin typeface="+mn-lt"/>
          <a:ea typeface="+mn-ea"/>
          <a:cs typeface="+mn-cs"/>
        </a:defRPr>
      </a:lvl5pPr>
      <a:lvl6pPr marL="2514600" indent="-228600" algn="l" rtl="0" fontAlgn="base">
        <a:spcBef>
          <a:spcPct val="20000"/>
        </a:spcBef>
        <a:spcAft>
          <a:spcPct val="0"/>
        </a:spcAft>
        <a:buBlip>
          <a:blip r:embed="rId14"/>
        </a:buBlip>
        <a:defRPr kumimoji="1" sz="2000">
          <a:solidFill>
            <a:srgbClr val="3C3E42"/>
          </a:solidFill>
          <a:latin typeface="+mn-lt"/>
          <a:ea typeface="+mn-ea"/>
          <a:cs typeface="+mn-cs"/>
        </a:defRPr>
      </a:lvl6pPr>
      <a:lvl7pPr marL="2971800" indent="-228600" algn="l" rtl="0" fontAlgn="base">
        <a:spcBef>
          <a:spcPct val="20000"/>
        </a:spcBef>
        <a:spcAft>
          <a:spcPct val="0"/>
        </a:spcAft>
        <a:buBlip>
          <a:blip r:embed="rId14"/>
        </a:buBlip>
        <a:defRPr kumimoji="1" sz="2000">
          <a:solidFill>
            <a:srgbClr val="3C3E42"/>
          </a:solidFill>
          <a:latin typeface="+mn-lt"/>
          <a:ea typeface="+mn-ea"/>
          <a:cs typeface="+mn-cs"/>
        </a:defRPr>
      </a:lvl7pPr>
      <a:lvl8pPr marL="3429000" indent="-228600" algn="l" rtl="0" fontAlgn="base">
        <a:spcBef>
          <a:spcPct val="20000"/>
        </a:spcBef>
        <a:spcAft>
          <a:spcPct val="0"/>
        </a:spcAft>
        <a:buBlip>
          <a:blip r:embed="rId14"/>
        </a:buBlip>
        <a:defRPr kumimoji="1" sz="2000">
          <a:solidFill>
            <a:srgbClr val="3C3E42"/>
          </a:solidFill>
          <a:latin typeface="+mn-lt"/>
          <a:ea typeface="+mn-ea"/>
          <a:cs typeface="+mn-cs"/>
        </a:defRPr>
      </a:lvl8pPr>
      <a:lvl9pPr marL="3886200" indent="-228600" algn="l" rtl="0" fontAlgn="base">
        <a:spcBef>
          <a:spcPct val="20000"/>
        </a:spcBef>
        <a:spcAft>
          <a:spcPct val="0"/>
        </a:spcAft>
        <a:buBlip>
          <a:blip r:embed="rId14"/>
        </a:buBlip>
        <a:defRPr kumimoji="1" sz="2000">
          <a:solidFill>
            <a:srgbClr val="3C3E42"/>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1378"/>
          <p:cNvPicPr>
            <a:picLocks noChangeAspect="1" noChangeArrowheads="1"/>
          </p:cNvPicPr>
          <p:nvPr/>
        </p:nvPicPr>
        <p:blipFill>
          <a:blip r:embed="rId13">
            <a:lum bright="38000" contrast="-26000"/>
            <a:extLst>
              <a:ext uri="{28A0092B-C50C-407E-A947-70E740481C1C}">
                <a14:useLocalDpi xmlns:a14="http://schemas.microsoft.com/office/drawing/2010/main" val="0"/>
              </a:ext>
            </a:extLst>
          </a:blip>
          <a:srcRect t="5652" b="5652"/>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8606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sz="1400" smtClean="0">
                <a:latin typeface="Calibri" pitchFamily="34" charset="0"/>
                <a:cs typeface="Arial" pitchFamily="34" charset="0"/>
              </a:defRPr>
            </a:lvl1pPr>
          </a:lstStyle>
          <a:p>
            <a:pPr fontAlgn="base">
              <a:spcBef>
                <a:spcPct val="0"/>
              </a:spcBef>
              <a:spcAft>
                <a:spcPct val="0"/>
              </a:spcAft>
              <a:defRPr/>
            </a:pPr>
            <a:endParaRPr lang="en-US" altLang="zh-TW">
              <a:solidFill>
                <a:srgbClr val="000000"/>
              </a:solidFill>
              <a:ea typeface="新細明體" pitchFamily="18" charset="-120"/>
            </a:endParaRPr>
          </a:p>
        </p:txBody>
      </p:sp>
      <p:sp>
        <p:nvSpPr>
          <p:cNvPr id="214019" name="Rectangle 3"/>
          <p:cNvSpPr>
            <a:spLocks noGrp="1" noChangeArrowheads="1"/>
          </p:cNvSpPr>
          <p:nvPr/>
        </p:nvSpPr>
        <p:spPr bwMode="auto">
          <a:xfrm>
            <a:off x="2115" y="1626846"/>
            <a:ext cx="9141885" cy="4898120"/>
          </a:xfrm>
          <a:prstGeom prst="rect">
            <a:avLst/>
          </a:prstGeom>
          <a:gradFill rotWithShape="1">
            <a:gsLst>
              <a:gs pos="0">
                <a:srgbClr val="FFFFFF">
                  <a:gamma/>
                  <a:shade val="46275"/>
                  <a:invGamma/>
                  <a:alpha val="0"/>
                </a:srgbClr>
              </a:gs>
              <a:gs pos="50000">
                <a:srgbClr val="FFFFFF">
                  <a:alpha val="39999"/>
                </a:srgbClr>
              </a:gs>
              <a:gs pos="100000">
                <a:srgbClr val="FFFFFF">
                  <a:gamma/>
                  <a:shade val="46275"/>
                  <a:invGamma/>
                  <a:alpha val="0"/>
                </a:srgbClr>
              </a:gs>
            </a:gsLst>
            <a:lin ang="0" scaled="1"/>
          </a:gradFill>
          <a:ln w="9525" cmpd="sng" algn="ctr">
            <a:noFill/>
            <a:prstDash val="solid"/>
            <a:miter lim="800000"/>
            <a:headEnd/>
            <a:tailEnd/>
          </a:ln>
          <a:effectLst/>
          <a:scene3d>
            <a:camera prst="orthographicFront"/>
            <a:lightRig rig="balanced" dir="t"/>
          </a:scene3d>
          <a:sp3d prstMaterial="plastic"/>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622300" algn="ctr" fontAlgn="base">
              <a:spcBef>
                <a:spcPct val="0"/>
              </a:spcBef>
              <a:spcAft>
                <a:spcPct val="0"/>
              </a:spcAft>
              <a:defRPr/>
            </a:pPr>
            <a:r>
              <a:rPr lang="en-US" altLang="zh-CN" sz="2800" b="1" kern="0" dirty="0">
                <a:solidFill>
                  <a:srgbClr val="003366"/>
                </a:solidFill>
                <a:effectLst>
                  <a:outerShdw blurRad="38100" dist="38100" dir="2700000" algn="tl">
                    <a:srgbClr val="C0C0C0"/>
                  </a:outerShdw>
                </a:effectLst>
              </a:rPr>
              <a:t> </a:t>
            </a:r>
            <a:r>
              <a:rPr lang="en-US" altLang="zh-CN" sz="2000" b="1" kern="0" dirty="0">
                <a:solidFill>
                  <a:srgbClr val="003366"/>
                </a:solidFill>
                <a:effectLst>
                  <a:outerShdw blurRad="38100" dist="38100" dir="2700000" algn="tl">
                    <a:srgbClr val="C0C0C0"/>
                  </a:outerShdw>
                </a:effectLst>
              </a:rPr>
              <a:t>                         </a:t>
            </a:r>
            <a:r>
              <a:rPr lang="zh-CN" altLang="en-US" sz="4800" kern="0" dirty="0">
                <a:solidFill>
                  <a:srgbClr val="003366"/>
                </a:solidFill>
                <a:effectLst>
                  <a:outerShdw blurRad="38100" dist="38100" dir="2700000" algn="tl">
                    <a:srgbClr val="C0C0C0"/>
                  </a:outerShdw>
                </a:effectLst>
              </a:rPr>
              <a:t>    </a:t>
            </a:r>
            <a:r>
              <a:rPr lang="zh-CN" altLang="en-US" sz="3200" kern="0" dirty="0">
                <a:solidFill>
                  <a:srgbClr val="003366"/>
                </a:solidFill>
                <a:effectLst>
                  <a:outerShdw blurRad="38100" dist="38100" dir="2700000" algn="tl">
                    <a:srgbClr val="C0C0C0"/>
                  </a:outerShdw>
                </a:effectLst>
              </a:rPr>
              <a:t> </a:t>
            </a:r>
            <a:endParaRPr lang="zh-CN" altLang="en-US" sz="3200" b="1" kern="0" dirty="0">
              <a:solidFill>
                <a:srgbClr val="003366"/>
              </a:solidFill>
              <a:effectLst>
                <a:outerShdw blurRad="38100" dist="38100" dir="2700000" algn="tl">
                  <a:srgbClr val="C0C0C0"/>
                </a:outerShdw>
              </a:effectLst>
            </a:endParaRPr>
          </a:p>
        </p:txBody>
      </p:sp>
      <p:grpSp>
        <p:nvGrpSpPr>
          <p:cNvPr id="1032" name="Rectangle 3"/>
          <p:cNvGrpSpPr>
            <a:grpSpLocks noGrp="1"/>
          </p:cNvGrpSpPr>
          <p:nvPr/>
        </p:nvGrpSpPr>
        <p:grpSpPr bwMode="auto">
          <a:xfrm>
            <a:off x="0" y="1628775"/>
            <a:ext cx="9144000" cy="4894263"/>
            <a:chOff x="634" y="891"/>
            <a:chExt cx="6397" cy="2538"/>
          </a:xfrm>
        </p:grpSpPr>
        <p:pic>
          <p:nvPicPr>
            <p:cNvPr id="1036" name="Rectangle 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 y="891"/>
              <a:ext cx="6397" cy="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0615" name="Text Box 7"/>
            <p:cNvSpPr txBox="1">
              <a:spLocks noChangeArrowheads="1"/>
            </p:cNvSpPr>
            <p:nvPr/>
          </p:nvSpPr>
          <p:spPr bwMode="auto">
            <a:xfrm>
              <a:off x="635" y="890"/>
              <a:ext cx="6396" cy="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622300">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fontAlgn="base">
                <a:spcBef>
                  <a:spcPct val="0"/>
                </a:spcBef>
                <a:spcAft>
                  <a:spcPct val="0"/>
                </a:spcAft>
                <a:defRPr/>
              </a:pPr>
              <a:endParaRPr kumimoji="0" lang="zh-CN" altLang="en-US" sz="3200" b="1" smtClean="0">
                <a:solidFill>
                  <a:srgbClr val="003366"/>
                </a:solidFill>
                <a:effectLst>
                  <a:outerShdw blurRad="38100" dist="38100" dir="2700000" algn="tl">
                    <a:srgbClr val="C0C0C0"/>
                  </a:outerShdw>
                </a:effectLst>
                <a:latin typeface="Tahoma" pitchFamily="34" charset="0"/>
                <a:ea typeface="微软雅黑" pitchFamily="34" charset="-122"/>
                <a:cs typeface="Arial" pitchFamily="34" charset="0"/>
              </a:endParaRPr>
            </a:p>
          </p:txBody>
        </p:sp>
      </p:grpSp>
      <p:sp>
        <p:nvSpPr>
          <p:cNvPr id="1860616" name="Rectangle 8"/>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kumimoji="0" sz="1400" smtClean="0">
                <a:latin typeface="Calibri" pitchFamily="34" charset="0"/>
                <a:cs typeface="Arial" pitchFamily="34" charset="0"/>
              </a:defRPr>
            </a:lvl1pPr>
          </a:lstStyle>
          <a:p>
            <a:pPr fontAlgn="base">
              <a:spcBef>
                <a:spcPct val="0"/>
              </a:spcBef>
              <a:spcAft>
                <a:spcPct val="0"/>
              </a:spcAft>
              <a:defRPr/>
            </a:pPr>
            <a:endParaRPr lang="en-US" altLang="zh-TW">
              <a:solidFill>
                <a:srgbClr val="000000"/>
              </a:solidFill>
              <a:ea typeface="新細明體" pitchFamily="18" charset="-120"/>
            </a:endParaRPr>
          </a:p>
        </p:txBody>
      </p:sp>
      <p:sp>
        <p:nvSpPr>
          <p:cNvPr id="1860617" name="Rectangle 9"/>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sz="1400" smtClean="0">
                <a:latin typeface="Calibri" pitchFamily="34" charset="0"/>
                <a:cs typeface="Arial" pitchFamily="34" charset="0"/>
              </a:defRPr>
            </a:lvl1pPr>
          </a:lstStyle>
          <a:p>
            <a:pPr fontAlgn="base">
              <a:spcBef>
                <a:spcPct val="0"/>
              </a:spcBef>
              <a:spcAft>
                <a:spcPct val="0"/>
              </a:spcAft>
              <a:defRPr/>
            </a:pPr>
            <a:fld id="{997E5F36-77A2-44F7-8B82-D42810639FD1}" type="slidenum">
              <a:rPr lang="en-US" altLang="zh-TW">
                <a:solidFill>
                  <a:srgbClr val="000000"/>
                </a:solidFill>
                <a:ea typeface="新細明體" pitchFamily="18" charset="-120"/>
              </a:rPr>
              <a:pPr fontAlgn="base">
                <a:spcBef>
                  <a:spcPct val="0"/>
                </a:spcBef>
                <a:spcAft>
                  <a:spcPct val="0"/>
                </a:spcAft>
                <a:defRPr/>
              </a:pPr>
              <a:t>‹#›</a:t>
            </a:fld>
            <a:endParaRPr lang="en-US" altLang="zh-TW">
              <a:solidFill>
                <a:srgbClr val="000000"/>
              </a:solidFill>
              <a:ea typeface="新細明體" pitchFamily="18" charset="-120"/>
            </a:endParaRPr>
          </a:p>
        </p:txBody>
      </p:sp>
      <p:sp>
        <p:nvSpPr>
          <p:cNvPr id="1035" name="Rectangle 10"/>
          <p:cNvSpPr>
            <a:spLocks noGrp="1" noChangeArrowheads="1"/>
          </p:cNvSpPr>
          <p:nvPr>
            <p:ph type="body" idx="1"/>
          </p:nvPr>
        </p:nvSpPr>
        <p:spPr bwMode="auto">
          <a:xfrm>
            <a:off x="468313" y="17002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29019482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kumimoji="1" sz="4400" b="1">
          <a:solidFill>
            <a:srgbClr val="FFFF00"/>
          </a:solidFill>
          <a:latin typeface="+mj-lt"/>
          <a:ea typeface="+mj-ea"/>
          <a:cs typeface="+mj-cs"/>
        </a:defRPr>
      </a:lvl1pPr>
      <a:lvl2pPr algn="ctr" rtl="0" eaLnBrk="0" fontAlgn="base" hangingPunct="0">
        <a:spcBef>
          <a:spcPct val="0"/>
        </a:spcBef>
        <a:spcAft>
          <a:spcPct val="0"/>
        </a:spcAft>
        <a:defRPr kumimoji="1" sz="4400" b="1">
          <a:solidFill>
            <a:srgbClr val="FFFF00"/>
          </a:solidFill>
          <a:latin typeface="Arial" pitchFamily="34" charset="0"/>
          <a:ea typeface="標楷體" pitchFamily="65" charset="-120"/>
        </a:defRPr>
      </a:lvl2pPr>
      <a:lvl3pPr algn="ctr" rtl="0" eaLnBrk="0" fontAlgn="base" hangingPunct="0">
        <a:spcBef>
          <a:spcPct val="0"/>
        </a:spcBef>
        <a:spcAft>
          <a:spcPct val="0"/>
        </a:spcAft>
        <a:defRPr kumimoji="1" sz="4400" b="1">
          <a:solidFill>
            <a:srgbClr val="FFFF00"/>
          </a:solidFill>
          <a:latin typeface="Arial" pitchFamily="34" charset="0"/>
          <a:ea typeface="標楷體" pitchFamily="65" charset="-120"/>
        </a:defRPr>
      </a:lvl3pPr>
      <a:lvl4pPr algn="ctr" rtl="0" eaLnBrk="0" fontAlgn="base" hangingPunct="0">
        <a:spcBef>
          <a:spcPct val="0"/>
        </a:spcBef>
        <a:spcAft>
          <a:spcPct val="0"/>
        </a:spcAft>
        <a:defRPr kumimoji="1" sz="4400" b="1">
          <a:solidFill>
            <a:srgbClr val="FFFF00"/>
          </a:solidFill>
          <a:latin typeface="Arial" pitchFamily="34" charset="0"/>
          <a:ea typeface="標楷體" pitchFamily="65" charset="-120"/>
        </a:defRPr>
      </a:lvl4pPr>
      <a:lvl5pPr algn="ctr" rtl="0" eaLnBrk="0" fontAlgn="base" hangingPunct="0">
        <a:spcBef>
          <a:spcPct val="0"/>
        </a:spcBef>
        <a:spcAft>
          <a:spcPct val="0"/>
        </a:spcAft>
        <a:defRPr kumimoji="1" sz="4400" b="1">
          <a:solidFill>
            <a:srgbClr val="FFFF00"/>
          </a:solidFill>
          <a:latin typeface="Arial" pitchFamily="34" charset="0"/>
          <a:ea typeface="標楷體" pitchFamily="65" charset="-120"/>
        </a:defRPr>
      </a:lvl5pPr>
      <a:lvl6pPr marL="457200" algn="ctr" rtl="0" fontAlgn="base">
        <a:spcBef>
          <a:spcPct val="0"/>
        </a:spcBef>
        <a:spcAft>
          <a:spcPct val="0"/>
        </a:spcAft>
        <a:defRPr kumimoji="1" sz="4400" b="1">
          <a:solidFill>
            <a:srgbClr val="FFFF00"/>
          </a:solidFill>
          <a:latin typeface="Arial" pitchFamily="34" charset="0"/>
          <a:ea typeface="標楷體" pitchFamily="65" charset="-120"/>
        </a:defRPr>
      </a:lvl6pPr>
      <a:lvl7pPr marL="914400" algn="ctr" rtl="0" fontAlgn="base">
        <a:spcBef>
          <a:spcPct val="0"/>
        </a:spcBef>
        <a:spcAft>
          <a:spcPct val="0"/>
        </a:spcAft>
        <a:defRPr kumimoji="1" sz="4400" b="1">
          <a:solidFill>
            <a:srgbClr val="FFFF00"/>
          </a:solidFill>
          <a:latin typeface="Arial" pitchFamily="34" charset="0"/>
          <a:ea typeface="標楷體" pitchFamily="65" charset="-120"/>
        </a:defRPr>
      </a:lvl7pPr>
      <a:lvl8pPr marL="1371600" algn="ctr" rtl="0" fontAlgn="base">
        <a:spcBef>
          <a:spcPct val="0"/>
        </a:spcBef>
        <a:spcAft>
          <a:spcPct val="0"/>
        </a:spcAft>
        <a:defRPr kumimoji="1" sz="4400" b="1">
          <a:solidFill>
            <a:srgbClr val="FFFF00"/>
          </a:solidFill>
          <a:latin typeface="Arial" pitchFamily="34" charset="0"/>
          <a:ea typeface="標楷體" pitchFamily="65" charset="-120"/>
        </a:defRPr>
      </a:lvl8pPr>
      <a:lvl9pPr marL="1828800" algn="ctr" rtl="0" fontAlgn="base">
        <a:spcBef>
          <a:spcPct val="0"/>
        </a:spcBef>
        <a:spcAft>
          <a:spcPct val="0"/>
        </a:spcAft>
        <a:defRPr kumimoji="1" sz="4400" b="1">
          <a:solidFill>
            <a:srgbClr val="FFFF00"/>
          </a:solidFill>
          <a:latin typeface="Arial" pitchFamily="34" charset="0"/>
          <a:ea typeface="標楷體" pitchFamily="65" charset="-120"/>
        </a:defRPr>
      </a:lvl9pPr>
    </p:titleStyle>
    <p:bodyStyle>
      <a:lvl1pPr marL="342900" indent="-342900" algn="l" rtl="0" eaLnBrk="0" fontAlgn="base" hangingPunct="0">
        <a:spcBef>
          <a:spcPct val="20000"/>
        </a:spcBef>
        <a:spcAft>
          <a:spcPct val="0"/>
        </a:spcAft>
        <a:buClr>
          <a:srgbClr val="FF9900"/>
        </a:buClr>
        <a:buFont typeface="Wingdings 2" pitchFamily="18" charset="2"/>
        <a:buChar char="î"/>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Font typeface="Wingdings 2" pitchFamily="18" charset="2"/>
        <a:buChar char="î"/>
        <a:defRPr kumimoji="1" sz="2800" b="1">
          <a:solidFill>
            <a:srgbClr val="660066"/>
          </a:solidFill>
          <a:latin typeface="+mn-lt"/>
          <a:ea typeface="+mn-ea"/>
        </a:defRPr>
      </a:lvl2pPr>
      <a:lvl3pPr marL="1143000" indent="-228600" algn="l" rtl="0" eaLnBrk="0" fontAlgn="base" hangingPunct="0">
        <a:spcBef>
          <a:spcPct val="20000"/>
        </a:spcBef>
        <a:spcAft>
          <a:spcPct val="0"/>
        </a:spcAft>
        <a:buClr>
          <a:srgbClr val="FF00FF"/>
        </a:buClr>
        <a:buFont typeface="Wingdings 2" pitchFamily="18" charset="2"/>
        <a:buChar char="î"/>
        <a:defRPr kumimoji="1" sz="2400" b="1">
          <a:solidFill>
            <a:srgbClr val="3333FF"/>
          </a:solidFill>
          <a:latin typeface="+mn-lt"/>
          <a:ea typeface="+mn-ea"/>
        </a:defRPr>
      </a:lvl3pPr>
      <a:lvl4pPr marL="1600200" indent="-228600" algn="l" rtl="0" eaLnBrk="0" fontAlgn="base" hangingPunct="0">
        <a:spcBef>
          <a:spcPct val="20000"/>
        </a:spcBef>
        <a:spcAft>
          <a:spcPct val="0"/>
        </a:spcAft>
        <a:buClr>
          <a:srgbClr val="FF9900"/>
        </a:buClr>
        <a:buFont typeface="Wingdings 2" pitchFamily="18" charset="2"/>
        <a:buChar char="î"/>
        <a:defRPr kumimoji="1" sz="2000" b="1">
          <a:solidFill>
            <a:srgbClr val="008000"/>
          </a:solidFill>
          <a:latin typeface="+mn-lt"/>
          <a:ea typeface="+mn-ea"/>
        </a:defRPr>
      </a:lvl4pPr>
      <a:lvl5pPr marL="2057400" indent="-228600" algn="l" rtl="0" eaLnBrk="0" fontAlgn="base" hangingPunct="0">
        <a:spcBef>
          <a:spcPct val="20000"/>
        </a:spcBef>
        <a:spcAft>
          <a:spcPct val="0"/>
        </a:spcAft>
        <a:buClr>
          <a:srgbClr val="FF9900"/>
        </a:buClr>
        <a:buFont typeface="Wingdings 2" pitchFamily="18" charset="2"/>
        <a:buChar char="î"/>
        <a:defRPr kumimoji="1" sz="2000" b="1">
          <a:solidFill>
            <a:schemeClr val="tx1"/>
          </a:solidFill>
          <a:latin typeface="+mn-lt"/>
          <a:ea typeface="+mn-ea"/>
        </a:defRPr>
      </a:lvl5pPr>
      <a:lvl6pPr marL="2514600" indent="-228600" algn="l" rtl="0" fontAlgn="base">
        <a:spcBef>
          <a:spcPct val="20000"/>
        </a:spcBef>
        <a:spcAft>
          <a:spcPct val="0"/>
        </a:spcAft>
        <a:buClr>
          <a:srgbClr val="FF9900"/>
        </a:buClr>
        <a:buFont typeface="Wingdings 2" pitchFamily="18" charset="2"/>
        <a:buChar char="î"/>
        <a:defRPr kumimoji="1" sz="2000" b="1">
          <a:solidFill>
            <a:schemeClr val="tx1"/>
          </a:solidFill>
          <a:latin typeface="+mn-lt"/>
          <a:ea typeface="+mn-ea"/>
        </a:defRPr>
      </a:lvl6pPr>
      <a:lvl7pPr marL="2971800" indent="-228600" algn="l" rtl="0" fontAlgn="base">
        <a:spcBef>
          <a:spcPct val="20000"/>
        </a:spcBef>
        <a:spcAft>
          <a:spcPct val="0"/>
        </a:spcAft>
        <a:buClr>
          <a:srgbClr val="FF9900"/>
        </a:buClr>
        <a:buFont typeface="Wingdings 2" pitchFamily="18" charset="2"/>
        <a:buChar char="î"/>
        <a:defRPr kumimoji="1" sz="2000" b="1">
          <a:solidFill>
            <a:schemeClr val="tx1"/>
          </a:solidFill>
          <a:latin typeface="+mn-lt"/>
          <a:ea typeface="+mn-ea"/>
        </a:defRPr>
      </a:lvl7pPr>
      <a:lvl8pPr marL="3429000" indent="-228600" algn="l" rtl="0" fontAlgn="base">
        <a:spcBef>
          <a:spcPct val="20000"/>
        </a:spcBef>
        <a:spcAft>
          <a:spcPct val="0"/>
        </a:spcAft>
        <a:buClr>
          <a:srgbClr val="FF9900"/>
        </a:buClr>
        <a:buFont typeface="Wingdings 2" pitchFamily="18" charset="2"/>
        <a:buChar char="î"/>
        <a:defRPr kumimoji="1" sz="2000" b="1">
          <a:solidFill>
            <a:schemeClr val="tx1"/>
          </a:solidFill>
          <a:latin typeface="+mn-lt"/>
          <a:ea typeface="+mn-ea"/>
        </a:defRPr>
      </a:lvl8pPr>
      <a:lvl9pPr marL="3886200" indent="-228600" algn="l" rtl="0" fontAlgn="base">
        <a:spcBef>
          <a:spcPct val="20000"/>
        </a:spcBef>
        <a:spcAft>
          <a:spcPct val="0"/>
        </a:spcAft>
        <a:buClr>
          <a:srgbClr val="FF9900"/>
        </a:buClr>
        <a:buFont typeface="Wingdings 2" pitchFamily="18" charset="2"/>
        <a:buChar char="î"/>
        <a:defRPr kumimoji="1" sz="2000"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3">
            <a:extLst>
              <a:ext uri="{28A0092B-C50C-407E-A947-70E740481C1C}">
                <a14:useLocalDpi xmlns:a14="http://schemas.microsoft.com/office/drawing/2010/main" val="0"/>
              </a:ext>
            </a:extLst>
          </a:blip>
          <a:srcRect l="17375" t="22763" r="21355" b="15895"/>
          <a:stretch>
            <a:fillRect/>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3"/>
          <p:cNvSpPr>
            <a:spLocks noGrp="1" noChangeArrowheads="1"/>
          </p:cNvSpPr>
          <p:nvPr>
            <p:ph type="title"/>
          </p:nvPr>
        </p:nvSpPr>
        <p:spPr bwMode="auto">
          <a:xfrm>
            <a:off x="3132138" y="476250"/>
            <a:ext cx="5554662"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196"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20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kumimoji="1" lang="en-US" altLang="zh-TW">
              <a:solidFill>
                <a:srgbClr val="000000"/>
              </a:solidFill>
              <a:ea typeface="新細明體" pitchFamily="18" charset="-120"/>
            </a:endParaRPr>
          </a:p>
        </p:txBody>
      </p:sp>
      <p:sp>
        <p:nvSpPr>
          <p:cNvPr id="25620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kumimoji="1" lang="en-US" altLang="zh-TW">
              <a:solidFill>
                <a:srgbClr val="000000"/>
              </a:solidFill>
              <a:ea typeface="新細明體" pitchFamily="18" charset="-120"/>
            </a:endParaRPr>
          </a:p>
        </p:txBody>
      </p:sp>
      <p:sp>
        <p:nvSpPr>
          <p:cNvPr id="25620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772FA330-6A91-4448-86DC-8857A350E8B0}" type="slidenum">
              <a:rPr kumimoji="1" lang="en-US" altLang="zh-TW">
                <a:solidFill>
                  <a:srgbClr val="000000"/>
                </a:solidFill>
                <a:ea typeface="新細明體" pitchFamily="18" charset="-120"/>
              </a:rPr>
              <a:pPr fontAlgn="base">
                <a:spcBef>
                  <a:spcPct val="0"/>
                </a:spcBef>
                <a:spcAft>
                  <a:spcPct val="0"/>
                </a:spcAft>
                <a:defRPr/>
              </a:pPr>
              <a:t>‹#›</a:t>
            </a:fld>
            <a:endParaRPr kumimoji="1" lang="en-US" altLang="zh-TW">
              <a:solidFill>
                <a:srgbClr val="000000"/>
              </a:solidFill>
              <a:ea typeface="新細明體" pitchFamily="18" charset="-120"/>
            </a:endParaRPr>
          </a:p>
        </p:txBody>
      </p:sp>
    </p:spTree>
    <p:extLst>
      <p:ext uri="{BB962C8B-B14F-4D97-AF65-F5344CB8AC3E}">
        <p14:creationId xmlns:p14="http://schemas.microsoft.com/office/powerpoint/2010/main" val="20458642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fade/>
  </p:transition>
  <p:timing>
    <p:tnLst>
      <p:par>
        <p:cTn id="1" dur="indefinite" restart="never" nodeType="tmRoot"/>
      </p:par>
    </p:tnLst>
  </p:timing>
  <p:hf hdr="0" ftr="0" dt="0"/>
  <p:txStyles>
    <p:titleStyle>
      <a:lvl1pPr algn="r" rtl="0" eaLnBrk="0" fontAlgn="base" hangingPunct="0">
        <a:spcBef>
          <a:spcPct val="0"/>
        </a:spcBef>
        <a:spcAft>
          <a:spcPct val="0"/>
        </a:spcAft>
        <a:defRPr kumimoji="1" sz="4400" b="1">
          <a:solidFill>
            <a:srgbClr val="660066"/>
          </a:solidFill>
          <a:latin typeface="+mj-lt"/>
          <a:ea typeface="+mj-ea"/>
          <a:cs typeface="+mj-cs"/>
        </a:defRPr>
      </a:lvl1pPr>
      <a:lvl2pPr algn="r" rtl="0" eaLnBrk="0" fontAlgn="base" hangingPunct="0">
        <a:spcBef>
          <a:spcPct val="0"/>
        </a:spcBef>
        <a:spcAft>
          <a:spcPct val="0"/>
        </a:spcAft>
        <a:defRPr kumimoji="1" sz="4400" b="1">
          <a:solidFill>
            <a:srgbClr val="660066"/>
          </a:solidFill>
          <a:latin typeface="Arial" pitchFamily="34" charset="0"/>
          <a:ea typeface="標楷體" pitchFamily="65" charset="-120"/>
        </a:defRPr>
      </a:lvl2pPr>
      <a:lvl3pPr algn="r" rtl="0" eaLnBrk="0" fontAlgn="base" hangingPunct="0">
        <a:spcBef>
          <a:spcPct val="0"/>
        </a:spcBef>
        <a:spcAft>
          <a:spcPct val="0"/>
        </a:spcAft>
        <a:defRPr kumimoji="1" sz="4400" b="1">
          <a:solidFill>
            <a:srgbClr val="660066"/>
          </a:solidFill>
          <a:latin typeface="Arial" pitchFamily="34" charset="0"/>
          <a:ea typeface="標楷體" pitchFamily="65" charset="-120"/>
        </a:defRPr>
      </a:lvl3pPr>
      <a:lvl4pPr algn="r" rtl="0" eaLnBrk="0" fontAlgn="base" hangingPunct="0">
        <a:spcBef>
          <a:spcPct val="0"/>
        </a:spcBef>
        <a:spcAft>
          <a:spcPct val="0"/>
        </a:spcAft>
        <a:defRPr kumimoji="1" sz="4400" b="1">
          <a:solidFill>
            <a:srgbClr val="660066"/>
          </a:solidFill>
          <a:latin typeface="Arial" pitchFamily="34" charset="0"/>
          <a:ea typeface="標楷體" pitchFamily="65" charset="-120"/>
        </a:defRPr>
      </a:lvl4pPr>
      <a:lvl5pPr algn="r" rtl="0" eaLnBrk="0" fontAlgn="base" hangingPunct="0">
        <a:spcBef>
          <a:spcPct val="0"/>
        </a:spcBef>
        <a:spcAft>
          <a:spcPct val="0"/>
        </a:spcAft>
        <a:defRPr kumimoji="1" sz="4400" b="1">
          <a:solidFill>
            <a:srgbClr val="660066"/>
          </a:solidFill>
          <a:latin typeface="Arial" pitchFamily="34" charset="0"/>
          <a:ea typeface="標楷體" pitchFamily="65" charset="-120"/>
        </a:defRPr>
      </a:lvl5pPr>
      <a:lvl6pPr marL="457200" algn="r" rtl="0" fontAlgn="base">
        <a:spcBef>
          <a:spcPct val="0"/>
        </a:spcBef>
        <a:spcAft>
          <a:spcPct val="0"/>
        </a:spcAft>
        <a:defRPr kumimoji="1" sz="4400" b="1">
          <a:solidFill>
            <a:srgbClr val="660066"/>
          </a:solidFill>
          <a:latin typeface="Arial" pitchFamily="34" charset="0"/>
          <a:ea typeface="標楷體" pitchFamily="65" charset="-120"/>
        </a:defRPr>
      </a:lvl6pPr>
      <a:lvl7pPr marL="914400" algn="r" rtl="0" fontAlgn="base">
        <a:spcBef>
          <a:spcPct val="0"/>
        </a:spcBef>
        <a:spcAft>
          <a:spcPct val="0"/>
        </a:spcAft>
        <a:defRPr kumimoji="1" sz="4400" b="1">
          <a:solidFill>
            <a:srgbClr val="660066"/>
          </a:solidFill>
          <a:latin typeface="Arial" pitchFamily="34" charset="0"/>
          <a:ea typeface="標楷體" pitchFamily="65" charset="-120"/>
        </a:defRPr>
      </a:lvl7pPr>
      <a:lvl8pPr marL="1371600" algn="r" rtl="0" fontAlgn="base">
        <a:spcBef>
          <a:spcPct val="0"/>
        </a:spcBef>
        <a:spcAft>
          <a:spcPct val="0"/>
        </a:spcAft>
        <a:defRPr kumimoji="1" sz="4400" b="1">
          <a:solidFill>
            <a:srgbClr val="660066"/>
          </a:solidFill>
          <a:latin typeface="Arial" pitchFamily="34" charset="0"/>
          <a:ea typeface="標楷體" pitchFamily="65" charset="-120"/>
        </a:defRPr>
      </a:lvl8pPr>
      <a:lvl9pPr marL="1828800" algn="r" rtl="0" fontAlgn="base">
        <a:spcBef>
          <a:spcPct val="0"/>
        </a:spcBef>
        <a:spcAft>
          <a:spcPct val="0"/>
        </a:spcAft>
        <a:defRPr kumimoji="1" sz="4400" b="1">
          <a:solidFill>
            <a:srgbClr val="660066"/>
          </a:solidFill>
          <a:latin typeface="Arial" pitchFamily="34" charset="0"/>
          <a:ea typeface="標楷體" pitchFamily="65" charset="-120"/>
        </a:defRPr>
      </a:lvl9pPr>
    </p:titleStyle>
    <p:bodyStyle>
      <a:lvl1pPr marL="342900" indent="-342900" algn="l" rtl="0" eaLnBrk="0" fontAlgn="base" hangingPunct="0">
        <a:spcBef>
          <a:spcPct val="20000"/>
        </a:spcBef>
        <a:spcAft>
          <a:spcPct val="0"/>
        </a:spcAft>
        <a:buChar char="•"/>
        <a:defRPr kumimoji="1" sz="32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kumimoji="1" sz="2800" b="1">
          <a:solidFill>
            <a:srgbClr val="003300"/>
          </a:solidFill>
          <a:latin typeface="+mn-lt"/>
          <a:ea typeface="+mn-ea"/>
        </a:defRPr>
      </a:lvl2pPr>
      <a:lvl3pPr marL="1143000" indent="-228600" algn="l" rtl="0" eaLnBrk="0" fontAlgn="base" hangingPunct="0">
        <a:spcBef>
          <a:spcPct val="20000"/>
        </a:spcBef>
        <a:spcAft>
          <a:spcPct val="0"/>
        </a:spcAft>
        <a:buChar char="•"/>
        <a:defRPr kumimoji="1" sz="2400" b="1">
          <a:solidFill>
            <a:schemeClr val="tx1"/>
          </a:solidFill>
          <a:latin typeface="+mn-lt"/>
          <a:ea typeface="+mn-ea"/>
        </a:defRPr>
      </a:lvl3pPr>
      <a:lvl4pPr marL="1600200" indent="-228600" algn="l" rtl="0" eaLnBrk="0" fontAlgn="base" hangingPunct="0">
        <a:spcBef>
          <a:spcPct val="20000"/>
        </a:spcBef>
        <a:spcAft>
          <a:spcPct val="0"/>
        </a:spcAft>
        <a:buChar char="–"/>
        <a:defRPr kumimoji="1" sz="2000" b="1">
          <a:solidFill>
            <a:schemeClr val="accent2"/>
          </a:solidFill>
          <a:latin typeface="+mn-lt"/>
          <a:ea typeface="+mn-ea"/>
        </a:defRPr>
      </a:lvl4pPr>
      <a:lvl5pPr marL="2057400" indent="-228600" algn="l" rtl="0" eaLnBrk="0" fontAlgn="base" hangingPunct="0">
        <a:spcBef>
          <a:spcPct val="20000"/>
        </a:spcBef>
        <a:spcAft>
          <a:spcPct val="0"/>
        </a:spcAft>
        <a:buChar char="»"/>
        <a:defRPr kumimoji="1" sz="2000" b="1">
          <a:solidFill>
            <a:schemeClr val="accent2"/>
          </a:solidFill>
          <a:latin typeface="+mn-lt"/>
          <a:ea typeface="+mn-ea"/>
        </a:defRPr>
      </a:lvl5pPr>
      <a:lvl6pPr marL="2514600" indent="-228600" algn="l" rtl="0" fontAlgn="base">
        <a:spcBef>
          <a:spcPct val="20000"/>
        </a:spcBef>
        <a:spcAft>
          <a:spcPct val="0"/>
        </a:spcAft>
        <a:buChar char="»"/>
        <a:defRPr kumimoji="1" sz="2000" b="1">
          <a:solidFill>
            <a:schemeClr val="accent2"/>
          </a:solidFill>
          <a:latin typeface="+mn-lt"/>
          <a:ea typeface="+mn-ea"/>
        </a:defRPr>
      </a:lvl6pPr>
      <a:lvl7pPr marL="2971800" indent="-228600" algn="l" rtl="0" fontAlgn="base">
        <a:spcBef>
          <a:spcPct val="20000"/>
        </a:spcBef>
        <a:spcAft>
          <a:spcPct val="0"/>
        </a:spcAft>
        <a:buChar char="»"/>
        <a:defRPr kumimoji="1" sz="2000" b="1">
          <a:solidFill>
            <a:schemeClr val="accent2"/>
          </a:solidFill>
          <a:latin typeface="+mn-lt"/>
          <a:ea typeface="+mn-ea"/>
        </a:defRPr>
      </a:lvl7pPr>
      <a:lvl8pPr marL="3429000" indent="-228600" algn="l" rtl="0" fontAlgn="base">
        <a:spcBef>
          <a:spcPct val="20000"/>
        </a:spcBef>
        <a:spcAft>
          <a:spcPct val="0"/>
        </a:spcAft>
        <a:buChar char="»"/>
        <a:defRPr kumimoji="1" sz="2000" b="1">
          <a:solidFill>
            <a:schemeClr val="accent2"/>
          </a:solidFill>
          <a:latin typeface="+mn-lt"/>
          <a:ea typeface="+mn-ea"/>
        </a:defRPr>
      </a:lvl8pPr>
      <a:lvl9pPr marL="3886200" indent="-228600" algn="l" rtl="0" fontAlgn="base">
        <a:spcBef>
          <a:spcPct val="20000"/>
        </a:spcBef>
        <a:spcAft>
          <a:spcPct val="0"/>
        </a:spcAft>
        <a:buChar char="»"/>
        <a:defRPr kumimoji="1" sz="2000" b="1">
          <a:solidFill>
            <a:schemeClr val="accent2"/>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2" descr="IMG_2115v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789363"/>
            <a:ext cx="91440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GB" smtClean="0"/>
              <a:t>按一下以編輯母片標題樣式</a:t>
            </a:r>
          </a:p>
        </p:txBody>
      </p:sp>
      <p:sp>
        <p:nvSpPr>
          <p:cNvPr id="3076"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GB" smtClean="0"/>
              <a:t>按一下以編輯母片</a:t>
            </a:r>
          </a:p>
          <a:p>
            <a:pPr lvl="1"/>
            <a:r>
              <a:rPr lang="zh-TW" altLang="en-GB" smtClean="0"/>
              <a:t>第二層</a:t>
            </a:r>
          </a:p>
          <a:p>
            <a:pPr lvl="2"/>
            <a:r>
              <a:rPr lang="zh-TW" altLang="en-GB" smtClean="0"/>
              <a:t>第三層</a:t>
            </a:r>
          </a:p>
          <a:p>
            <a:pPr lvl="3"/>
            <a:r>
              <a:rPr lang="zh-TW" altLang="en-GB" smtClean="0"/>
              <a:t>第四層</a:t>
            </a:r>
          </a:p>
          <a:p>
            <a:pPr lvl="4"/>
            <a:r>
              <a:rPr lang="zh-TW" altLang="en-GB"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smtClean="0">
                <a:latin typeface="Arial" pitchFamily="34" charset="0"/>
              </a:defRPr>
            </a:lvl1pPr>
          </a:lstStyle>
          <a:p>
            <a:pPr fontAlgn="base">
              <a:spcBef>
                <a:spcPct val="0"/>
              </a:spcBef>
              <a:spcAft>
                <a:spcPct val="0"/>
              </a:spcAft>
              <a:defRPr/>
            </a:pPr>
            <a:endParaRPr lang="zh-TW" altLang="zh-TW">
              <a:solidFill>
                <a:srgbClr val="0E2FAD"/>
              </a:solidFill>
              <a:ea typeface="新細明體" pitchFamily="18" charset="-12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smtClean="0">
                <a:latin typeface="Arial" pitchFamily="34" charset="0"/>
              </a:defRPr>
            </a:lvl1pPr>
          </a:lstStyle>
          <a:p>
            <a:pPr fontAlgn="base">
              <a:spcBef>
                <a:spcPct val="0"/>
              </a:spcBef>
              <a:spcAft>
                <a:spcPct val="0"/>
              </a:spcAft>
              <a:defRPr/>
            </a:pPr>
            <a:endParaRPr lang="zh-TW" altLang="zh-TW">
              <a:solidFill>
                <a:srgbClr val="0E2FAD"/>
              </a:solidFill>
              <a:ea typeface="新細明體" pitchFamily="18" charset="-12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smtClean="0">
                <a:latin typeface="Arial" pitchFamily="34" charset="0"/>
              </a:defRPr>
            </a:lvl1pPr>
          </a:lstStyle>
          <a:p>
            <a:pPr fontAlgn="base">
              <a:spcBef>
                <a:spcPct val="0"/>
              </a:spcBef>
              <a:spcAft>
                <a:spcPct val="0"/>
              </a:spcAft>
              <a:defRPr/>
            </a:pPr>
            <a:fld id="{9000C1B7-65F0-4D92-9D44-689519E7E01D}" type="slidenum">
              <a:rPr lang="zh-TW" altLang="en-GB">
                <a:solidFill>
                  <a:srgbClr val="0E2FAD"/>
                </a:solidFill>
                <a:ea typeface="新細明體" pitchFamily="18" charset="-120"/>
              </a:rPr>
              <a:pPr fontAlgn="base">
                <a:spcBef>
                  <a:spcPct val="0"/>
                </a:spcBef>
                <a:spcAft>
                  <a:spcPct val="0"/>
                </a:spcAft>
                <a:defRPr/>
              </a:pPr>
              <a:t>‹#›</a:t>
            </a:fld>
            <a:endParaRPr lang="en-GB" altLang="zh-TW">
              <a:solidFill>
                <a:srgbClr val="0E2FAD"/>
              </a:solidFill>
              <a:ea typeface="新細明體" pitchFamily="18" charset="-120"/>
            </a:endParaRPr>
          </a:p>
        </p:txBody>
      </p:sp>
    </p:spTree>
    <p:extLst>
      <p:ext uri="{BB962C8B-B14F-4D97-AF65-F5344CB8AC3E}">
        <p14:creationId xmlns:p14="http://schemas.microsoft.com/office/powerpoint/2010/main" val="2021329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ftr="0" dt="0"/>
  <p:txStyles>
    <p:titleStyle>
      <a:lvl1pPr algn="ctr" rtl="0" eaLnBrk="0" fontAlgn="base" hangingPunct="0">
        <a:spcBef>
          <a:spcPct val="0"/>
        </a:spcBef>
        <a:spcAft>
          <a:spcPct val="0"/>
        </a:spcAft>
        <a:defRPr sz="4400" b="1">
          <a:solidFill>
            <a:srgbClr val="660066"/>
          </a:solidFill>
          <a:latin typeface="+mj-lt"/>
          <a:ea typeface="+mj-ea"/>
          <a:cs typeface="+mj-cs"/>
        </a:defRPr>
      </a:lvl1pPr>
      <a:lvl2pPr algn="ctr" rtl="0" eaLnBrk="0" fontAlgn="base" hangingPunct="0">
        <a:spcBef>
          <a:spcPct val="0"/>
        </a:spcBef>
        <a:spcAft>
          <a:spcPct val="0"/>
        </a:spcAft>
        <a:defRPr sz="4400" b="1">
          <a:solidFill>
            <a:srgbClr val="660066"/>
          </a:solidFill>
          <a:latin typeface="標楷體" pitchFamily="65" charset="-120"/>
          <a:ea typeface="標楷體" pitchFamily="65" charset="-120"/>
        </a:defRPr>
      </a:lvl2pPr>
      <a:lvl3pPr algn="ctr" rtl="0" eaLnBrk="0" fontAlgn="base" hangingPunct="0">
        <a:spcBef>
          <a:spcPct val="0"/>
        </a:spcBef>
        <a:spcAft>
          <a:spcPct val="0"/>
        </a:spcAft>
        <a:defRPr sz="4400" b="1">
          <a:solidFill>
            <a:srgbClr val="660066"/>
          </a:solidFill>
          <a:latin typeface="標楷體" pitchFamily="65" charset="-120"/>
          <a:ea typeface="標楷體" pitchFamily="65" charset="-120"/>
        </a:defRPr>
      </a:lvl3pPr>
      <a:lvl4pPr algn="ctr" rtl="0" eaLnBrk="0" fontAlgn="base" hangingPunct="0">
        <a:spcBef>
          <a:spcPct val="0"/>
        </a:spcBef>
        <a:spcAft>
          <a:spcPct val="0"/>
        </a:spcAft>
        <a:defRPr sz="4400" b="1">
          <a:solidFill>
            <a:srgbClr val="660066"/>
          </a:solidFill>
          <a:latin typeface="標楷體" pitchFamily="65" charset="-120"/>
          <a:ea typeface="標楷體" pitchFamily="65" charset="-120"/>
        </a:defRPr>
      </a:lvl4pPr>
      <a:lvl5pPr algn="ctr" rtl="0" eaLnBrk="0" fontAlgn="base" hangingPunct="0">
        <a:spcBef>
          <a:spcPct val="0"/>
        </a:spcBef>
        <a:spcAft>
          <a:spcPct val="0"/>
        </a:spcAft>
        <a:defRPr sz="4400" b="1">
          <a:solidFill>
            <a:srgbClr val="660066"/>
          </a:solidFill>
          <a:latin typeface="標楷體" pitchFamily="65" charset="-120"/>
          <a:ea typeface="標楷體" pitchFamily="65" charset="-120"/>
        </a:defRPr>
      </a:lvl5pPr>
      <a:lvl6pPr marL="457200" algn="ctr" rtl="0" eaLnBrk="0" fontAlgn="base" hangingPunct="0">
        <a:spcBef>
          <a:spcPct val="0"/>
        </a:spcBef>
        <a:spcAft>
          <a:spcPct val="0"/>
        </a:spcAft>
        <a:defRPr sz="4400" b="1">
          <a:solidFill>
            <a:srgbClr val="660066"/>
          </a:solidFill>
          <a:latin typeface="標楷體" pitchFamily="65" charset="-120"/>
          <a:ea typeface="標楷體" pitchFamily="65" charset="-120"/>
        </a:defRPr>
      </a:lvl6pPr>
      <a:lvl7pPr marL="914400" algn="ctr" rtl="0" eaLnBrk="0" fontAlgn="base" hangingPunct="0">
        <a:spcBef>
          <a:spcPct val="0"/>
        </a:spcBef>
        <a:spcAft>
          <a:spcPct val="0"/>
        </a:spcAft>
        <a:defRPr sz="4400" b="1">
          <a:solidFill>
            <a:srgbClr val="660066"/>
          </a:solidFill>
          <a:latin typeface="標楷體" pitchFamily="65" charset="-120"/>
          <a:ea typeface="標楷體" pitchFamily="65" charset="-120"/>
        </a:defRPr>
      </a:lvl7pPr>
      <a:lvl8pPr marL="1371600" algn="ctr" rtl="0" eaLnBrk="0" fontAlgn="base" hangingPunct="0">
        <a:spcBef>
          <a:spcPct val="0"/>
        </a:spcBef>
        <a:spcAft>
          <a:spcPct val="0"/>
        </a:spcAft>
        <a:defRPr sz="4400" b="1">
          <a:solidFill>
            <a:srgbClr val="660066"/>
          </a:solidFill>
          <a:latin typeface="標楷體" pitchFamily="65" charset="-120"/>
          <a:ea typeface="標楷體" pitchFamily="65" charset="-120"/>
        </a:defRPr>
      </a:lvl8pPr>
      <a:lvl9pPr marL="1828800" algn="ctr" rtl="0" eaLnBrk="0" fontAlgn="base" hangingPunct="0">
        <a:spcBef>
          <a:spcPct val="0"/>
        </a:spcBef>
        <a:spcAft>
          <a:spcPct val="0"/>
        </a:spcAft>
        <a:defRPr sz="4400" b="1">
          <a:solidFill>
            <a:srgbClr val="660066"/>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Clr>
          <a:srgbClr val="FF66FF"/>
        </a:buClr>
        <a:buFont typeface="Wingdings 2" pitchFamily="18"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99FF"/>
        </a:buClr>
        <a:buFont typeface="Wingdings 2" pitchFamily="18" charset="2"/>
        <a:buChar char="¦"/>
        <a:defRPr sz="2800" b="1">
          <a:solidFill>
            <a:srgbClr val="003300"/>
          </a:solidFill>
          <a:latin typeface="+mn-lt"/>
          <a:ea typeface="+mn-ea"/>
        </a:defRPr>
      </a:lvl2pPr>
      <a:lvl3pPr marL="1143000" indent="-228600" algn="l" rtl="0" eaLnBrk="0" fontAlgn="base" hangingPunct="0">
        <a:spcBef>
          <a:spcPct val="20000"/>
        </a:spcBef>
        <a:spcAft>
          <a:spcPct val="0"/>
        </a:spcAft>
        <a:buClr>
          <a:srgbClr val="66FF66"/>
        </a:buClr>
        <a:buFont typeface="Wingdings 2" pitchFamily="18" charset="2"/>
        <a:buChar char="¦"/>
        <a:defRPr sz="2400" b="1">
          <a:solidFill>
            <a:srgbClr val="000000"/>
          </a:solidFill>
          <a:latin typeface="+mn-lt"/>
          <a:ea typeface="+mn-ea"/>
        </a:defRPr>
      </a:lvl3pPr>
      <a:lvl4pPr marL="1600200" indent="-228600" algn="l" rtl="0" eaLnBrk="0" fontAlgn="base" hangingPunct="0">
        <a:spcBef>
          <a:spcPct val="20000"/>
        </a:spcBef>
        <a:spcAft>
          <a:spcPct val="0"/>
        </a:spcAft>
        <a:buClr>
          <a:srgbClr val="9966FF"/>
        </a:buClr>
        <a:buFont typeface="Wingdings 2" pitchFamily="18" charset="2"/>
        <a:buChar char="¦"/>
        <a:defRPr sz="2000" b="1">
          <a:solidFill>
            <a:srgbClr val="660066"/>
          </a:solidFill>
          <a:latin typeface="+mn-lt"/>
          <a:ea typeface="+mn-ea"/>
        </a:defRPr>
      </a:lvl4pPr>
      <a:lvl5pPr marL="2057400" indent="-228600" algn="l" rtl="0" eaLnBrk="0" fontAlgn="base" hangingPunct="0">
        <a:spcBef>
          <a:spcPct val="20000"/>
        </a:spcBef>
        <a:spcAft>
          <a:spcPct val="0"/>
        </a:spcAft>
        <a:buClr>
          <a:srgbClr val="FF33CC"/>
        </a:buClr>
        <a:buFont typeface="Wingdings 2" pitchFamily="18" charset="2"/>
        <a:buChar char="¦"/>
        <a:defRPr sz="2000" b="1">
          <a:solidFill>
            <a:schemeClr val="tx1"/>
          </a:solidFill>
          <a:latin typeface="+mn-lt"/>
          <a:ea typeface="+mn-ea"/>
        </a:defRPr>
      </a:lvl5pPr>
      <a:lvl6pPr marL="2514600" indent="-228600" algn="l" rtl="0" eaLnBrk="0" fontAlgn="base" hangingPunct="0">
        <a:spcBef>
          <a:spcPct val="20000"/>
        </a:spcBef>
        <a:spcAft>
          <a:spcPct val="0"/>
        </a:spcAft>
        <a:buClr>
          <a:srgbClr val="FF33CC"/>
        </a:buClr>
        <a:buFont typeface="Wingdings 2" pitchFamily="18" charset="2"/>
        <a:buChar char="¦"/>
        <a:defRPr sz="2000" b="1">
          <a:solidFill>
            <a:schemeClr val="tx1"/>
          </a:solidFill>
          <a:latin typeface="+mn-lt"/>
          <a:ea typeface="+mn-ea"/>
        </a:defRPr>
      </a:lvl6pPr>
      <a:lvl7pPr marL="2971800" indent="-228600" algn="l" rtl="0" eaLnBrk="0" fontAlgn="base" hangingPunct="0">
        <a:spcBef>
          <a:spcPct val="20000"/>
        </a:spcBef>
        <a:spcAft>
          <a:spcPct val="0"/>
        </a:spcAft>
        <a:buClr>
          <a:srgbClr val="FF33CC"/>
        </a:buClr>
        <a:buFont typeface="Wingdings 2" pitchFamily="18" charset="2"/>
        <a:buChar char="¦"/>
        <a:defRPr sz="2000" b="1">
          <a:solidFill>
            <a:schemeClr val="tx1"/>
          </a:solidFill>
          <a:latin typeface="+mn-lt"/>
          <a:ea typeface="+mn-ea"/>
        </a:defRPr>
      </a:lvl7pPr>
      <a:lvl8pPr marL="3429000" indent="-228600" algn="l" rtl="0" eaLnBrk="0" fontAlgn="base" hangingPunct="0">
        <a:spcBef>
          <a:spcPct val="20000"/>
        </a:spcBef>
        <a:spcAft>
          <a:spcPct val="0"/>
        </a:spcAft>
        <a:buClr>
          <a:srgbClr val="FF33CC"/>
        </a:buClr>
        <a:buFont typeface="Wingdings 2" pitchFamily="18" charset="2"/>
        <a:buChar char="¦"/>
        <a:defRPr sz="2000" b="1">
          <a:solidFill>
            <a:schemeClr val="tx1"/>
          </a:solidFill>
          <a:latin typeface="+mn-lt"/>
          <a:ea typeface="+mn-ea"/>
        </a:defRPr>
      </a:lvl8pPr>
      <a:lvl9pPr marL="3886200" indent="-228600" algn="l" rtl="0" eaLnBrk="0" fontAlgn="base" hangingPunct="0">
        <a:spcBef>
          <a:spcPct val="20000"/>
        </a:spcBef>
        <a:spcAft>
          <a:spcPct val="0"/>
        </a:spcAft>
        <a:buClr>
          <a:srgbClr val="FF33CC"/>
        </a:buClr>
        <a:buFont typeface="Wingdings 2" pitchFamily="18" charset="2"/>
        <a:buChar char="¦"/>
        <a:defRPr sz="2000" b="1">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9587847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80A46-1A27-4DF0-BF8D-22A7A7834FBE}" type="datetimeFigureOut">
              <a:rPr lang="zh-TW" altLang="en-US" smtClean="0">
                <a:solidFill>
                  <a:prstClr val="black">
                    <a:tint val="75000"/>
                  </a:prstClr>
                </a:solidFill>
              </a:rPr>
              <a:pPr/>
              <a:t>2015/5/26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4EFBD-F7E5-4033-BD6E-3327B8D2211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5938372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chemeClr val="tx2"/>
                </a:solidFill>
                <a:latin typeface="Century Schoolbook" pitchFamily="18" charset="0"/>
              </a:defRPr>
            </a:lvl1pPr>
          </a:lstStyle>
          <a:p>
            <a:pPr fontAlgn="base">
              <a:spcBef>
                <a:spcPct val="0"/>
              </a:spcBef>
              <a:spcAft>
                <a:spcPct val="0"/>
              </a:spcAft>
            </a:pPr>
            <a:fld id="{CD421B72-2934-4770-9FE7-0D04A39814A1}" type="datetime1">
              <a:rPr lang="zh-TW" altLang="en-US">
                <a:solidFill>
                  <a:srgbClr val="575F6D"/>
                </a:solidFill>
              </a:rPr>
              <a:pPr fontAlgn="base">
                <a:spcBef>
                  <a:spcPct val="0"/>
                </a:spcBef>
                <a:spcAft>
                  <a:spcPct val="0"/>
                </a:spcAft>
              </a:pPr>
              <a:t>2015/5/26</a:t>
            </a:fld>
            <a:endParaRPr lang="zh-TW" altLang="en-US">
              <a:solidFill>
                <a:srgbClr val="575F6D"/>
              </a:solidFill>
            </a:endParaRPr>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ea typeface="+mn-ea"/>
                <a:cs typeface="+mn-cs"/>
              </a:defRPr>
            </a:lvl1pPr>
          </a:lstStyle>
          <a:p>
            <a:pPr>
              <a:defRPr/>
            </a:pPr>
            <a:endParaRPr lang="zh-TW" altLang="en-US">
              <a:solidFill>
                <a:srgbClr val="575F6D"/>
              </a:solidFill>
            </a:endParaRPr>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032" name="直線接點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34" name="直線接點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400" b="1">
                <a:solidFill>
                  <a:srgbClr val="FFFFFF"/>
                </a:solidFill>
                <a:latin typeface="Century Schoolbook" pitchFamily="18" charset="0"/>
              </a:defRPr>
            </a:lvl1pPr>
          </a:lstStyle>
          <a:p>
            <a:pPr fontAlgn="base">
              <a:spcBef>
                <a:spcPct val="0"/>
              </a:spcBef>
              <a:spcAft>
                <a:spcPct val="0"/>
              </a:spcAft>
            </a:pPr>
            <a:fld id="{3AA8F196-373A-47D8-A0EF-9973243DF90C}" type="slidenum">
              <a:rPr lang="zh-TW" altLang="en-US"/>
              <a:pPr fontAlgn="base">
                <a:spcBef>
                  <a:spcPct val="0"/>
                </a:spcBef>
                <a:spcAft>
                  <a:spcPct val="0"/>
                </a:spcAft>
              </a:pPr>
              <a:t>‹#›</a:t>
            </a:fld>
            <a:endParaRPr lang="zh-TW" altLang="en-US"/>
          </a:p>
        </p:txBody>
      </p:sp>
    </p:spTree>
    <p:extLst>
      <p:ext uri="{BB962C8B-B14F-4D97-AF65-F5344CB8AC3E}">
        <p14:creationId xmlns:p14="http://schemas.microsoft.com/office/powerpoint/2010/main" val="184158698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l" rtl="0" eaLnBrk="0" fontAlgn="base" hangingPunct="0">
        <a:spcBef>
          <a:spcPct val="0"/>
        </a:spcBef>
        <a:spcAft>
          <a:spcPct val="0"/>
        </a:spcAft>
        <a:defRPr kumimoji="1" sz="3000" kern="1200" cap="small">
          <a:solidFill>
            <a:schemeClr val="tx2"/>
          </a:solidFill>
          <a:latin typeface="+mj-lt"/>
          <a:ea typeface="+mj-ea"/>
          <a:cs typeface="新細明體" charset="0"/>
        </a:defRPr>
      </a:lvl1pPr>
      <a:lvl2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2pPr>
      <a:lvl3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3pPr>
      <a:lvl4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4pPr>
      <a:lvl5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5pPr>
      <a:lvl6pPr marL="457200" algn="l" rtl="0" fontAlgn="base">
        <a:spcBef>
          <a:spcPct val="0"/>
        </a:spcBef>
        <a:spcAft>
          <a:spcPct val="0"/>
        </a:spcAft>
        <a:defRPr sz="3000">
          <a:solidFill>
            <a:schemeClr val="tx2"/>
          </a:solidFill>
          <a:latin typeface="Century Schoolbook" pitchFamily="18" charset="0"/>
          <a:ea typeface="新細明體" pitchFamily="18" charset="-120"/>
        </a:defRPr>
      </a:lvl6pPr>
      <a:lvl7pPr marL="914400" algn="l" rtl="0" fontAlgn="base">
        <a:spcBef>
          <a:spcPct val="0"/>
        </a:spcBef>
        <a:spcAft>
          <a:spcPct val="0"/>
        </a:spcAft>
        <a:defRPr sz="3000">
          <a:solidFill>
            <a:schemeClr val="tx2"/>
          </a:solidFill>
          <a:latin typeface="Century Schoolbook" pitchFamily="18" charset="0"/>
          <a:ea typeface="新細明體" pitchFamily="18" charset="-120"/>
        </a:defRPr>
      </a:lvl7pPr>
      <a:lvl8pPr marL="1371600" algn="l" rtl="0" fontAlgn="base">
        <a:spcBef>
          <a:spcPct val="0"/>
        </a:spcBef>
        <a:spcAft>
          <a:spcPct val="0"/>
        </a:spcAft>
        <a:defRPr sz="3000">
          <a:solidFill>
            <a:schemeClr val="tx2"/>
          </a:solidFill>
          <a:latin typeface="Century Schoolbook" pitchFamily="18" charset="0"/>
          <a:ea typeface="新細明體" pitchFamily="18" charset="-120"/>
        </a:defRPr>
      </a:lvl8pPr>
      <a:lvl9pPr marL="1828800" algn="l" rtl="0" fontAlgn="base">
        <a:spcBef>
          <a:spcPct val="0"/>
        </a:spcBef>
        <a:spcAft>
          <a:spcPct val="0"/>
        </a:spcAft>
        <a:defRPr sz="3000">
          <a:solidFill>
            <a:schemeClr val="tx2"/>
          </a:solidFill>
          <a:latin typeface="Century Schoolbook" pitchFamily="18" charset="0"/>
          <a:ea typeface="新細明體" pitchFamily="18"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新細明體" charset="0"/>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smtClean="0"/>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en-US" smtClean="0"/>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chemeClr val="tx2"/>
                </a:solidFill>
                <a:latin typeface="Century Schoolbook" pitchFamily="18" charset="0"/>
              </a:defRPr>
            </a:lvl1pPr>
          </a:lstStyle>
          <a:p>
            <a:pPr fontAlgn="base">
              <a:spcBef>
                <a:spcPct val="0"/>
              </a:spcBef>
              <a:spcAft>
                <a:spcPct val="0"/>
              </a:spcAft>
            </a:pPr>
            <a:fld id="{CD421B72-2934-4770-9FE7-0D04A39814A1}" type="datetime1">
              <a:rPr lang="zh-TW" altLang="en-US">
                <a:solidFill>
                  <a:srgbClr val="575F6D"/>
                </a:solidFill>
              </a:rPr>
              <a:pPr fontAlgn="base">
                <a:spcBef>
                  <a:spcPct val="0"/>
                </a:spcBef>
                <a:spcAft>
                  <a:spcPct val="0"/>
                </a:spcAft>
              </a:pPr>
              <a:t>2015/5/26</a:t>
            </a:fld>
            <a:endParaRPr lang="zh-TW" altLang="en-US">
              <a:solidFill>
                <a:srgbClr val="575F6D"/>
              </a:solidFill>
            </a:endParaRPr>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ea typeface="+mn-ea"/>
                <a:cs typeface="+mn-cs"/>
              </a:defRPr>
            </a:lvl1pPr>
          </a:lstStyle>
          <a:p>
            <a:pPr>
              <a:defRPr/>
            </a:pPr>
            <a:endParaRPr lang="zh-TW" altLang="en-US">
              <a:solidFill>
                <a:srgbClr val="575F6D"/>
              </a:solidFill>
            </a:endParaRPr>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ea typeface="新細明體" pitchFamily="18" charset="-120"/>
            </a:endParaRPr>
          </a:p>
        </p:txBody>
      </p:sp>
      <p:sp>
        <p:nvSpPr>
          <p:cNvPr id="1032" name="直線接點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34" name="直線接點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kumimoji="1" lang="zh-TW" altLang="en-US">
              <a:solidFill>
                <a:prstClr val="black"/>
              </a:solidFill>
              <a:latin typeface="Arial" pitchFamily="34" charset="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400" b="1">
                <a:solidFill>
                  <a:srgbClr val="FFFFFF"/>
                </a:solidFill>
                <a:latin typeface="Century Schoolbook" pitchFamily="18" charset="0"/>
              </a:defRPr>
            </a:lvl1pPr>
          </a:lstStyle>
          <a:p>
            <a:pPr fontAlgn="base">
              <a:spcBef>
                <a:spcPct val="0"/>
              </a:spcBef>
              <a:spcAft>
                <a:spcPct val="0"/>
              </a:spcAft>
            </a:pPr>
            <a:fld id="{3AA8F196-373A-47D8-A0EF-9973243DF90C}" type="slidenum">
              <a:rPr lang="zh-TW" altLang="en-US"/>
              <a:pPr fontAlgn="base">
                <a:spcBef>
                  <a:spcPct val="0"/>
                </a:spcBef>
                <a:spcAft>
                  <a:spcPct val="0"/>
                </a:spcAft>
              </a:pPr>
              <a:t>‹#›</a:t>
            </a:fld>
            <a:endParaRPr lang="zh-TW" altLang="en-US"/>
          </a:p>
        </p:txBody>
      </p:sp>
    </p:spTree>
    <p:extLst>
      <p:ext uri="{BB962C8B-B14F-4D97-AF65-F5344CB8AC3E}">
        <p14:creationId xmlns:p14="http://schemas.microsoft.com/office/powerpoint/2010/main" val="33231280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rtl="0" eaLnBrk="0" fontAlgn="base" hangingPunct="0">
        <a:spcBef>
          <a:spcPct val="0"/>
        </a:spcBef>
        <a:spcAft>
          <a:spcPct val="0"/>
        </a:spcAft>
        <a:defRPr kumimoji="1" sz="3000" kern="1200" cap="small">
          <a:solidFill>
            <a:schemeClr val="tx2"/>
          </a:solidFill>
          <a:latin typeface="+mj-lt"/>
          <a:ea typeface="+mj-ea"/>
          <a:cs typeface="新細明體" charset="0"/>
        </a:defRPr>
      </a:lvl1pPr>
      <a:lvl2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2pPr>
      <a:lvl3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3pPr>
      <a:lvl4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4pPr>
      <a:lvl5pPr algn="l" rtl="0" eaLnBrk="0" fontAlgn="base" hangingPunct="0">
        <a:spcBef>
          <a:spcPct val="0"/>
        </a:spcBef>
        <a:spcAft>
          <a:spcPct val="0"/>
        </a:spcAft>
        <a:defRPr kumimoji="1" sz="3000">
          <a:solidFill>
            <a:schemeClr val="tx2"/>
          </a:solidFill>
          <a:latin typeface="Century Schoolbook" pitchFamily="18" charset="0"/>
          <a:ea typeface="新細明體" pitchFamily="18" charset="-120"/>
          <a:cs typeface="新細明體" charset="0"/>
        </a:defRPr>
      </a:lvl5pPr>
      <a:lvl6pPr marL="457200" algn="l" rtl="0" fontAlgn="base">
        <a:spcBef>
          <a:spcPct val="0"/>
        </a:spcBef>
        <a:spcAft>
          <a:spcPct val="0"/>
        </a:spcAft>
        <a:defRPr sz="3000">
          <a:solidFill>
            <a:schemeClr val="tx2"/>
          </a:solidFill>
          <a:latin typeface="Century Schoolbook" pitchFamily="18" charset="0"/>
          <a:ea typeface="新細明體" pitchFamily="18" charset="-120"/>
        </a:defRPr>
      </a:lvl6pPr>
      <a:lvl7pPr marL="914400" algn="l" rtl="0" fontAlgn="base">
        <a:spcBef>
          <a:spcPct val="0"/>
        </a:spcBef>
        <a:spcAft>
          <a:spcPct val="0"/>
        </a:spcAft>
        <a:defRPr sz="3000">
          <a:solidFill>
            <a:schemeClr val="tx2"/>
          </a:solidFill>
          <a:latin typeface="Century Schoolbook" pitchFamily="18" charset="0"/>
          <a:ea typeface="新細明體" pitchFamily="18" charset="-120"/>
        </a:defRPr>
      </a:lvl7pPr>
      <a:lvl8pPr marL="1371600" algn="l" rtl="0" fontAlgn="base">
        <a:spcBef>
          <a:spcPct val="0"/>
        </a:spcBef>
        <a:spcAft>
          <a:spcPct val="0"/>
        </a:spcAft>
        <a:defRPr sz="3000">
          <a:solidFill>
            <a:schemeClr val="tx2"/>
          </a:solidFill>
          <a:latin typeface="Century Schoolbook" pitchFamily="18" charset="0"/>
          <a:ea typeface="新細明體" pitchFamily="18" charset="-120"/>
        </a:defRPr>
      </a:lvl8pPr>
      <a:lvl9pPr marL="1828800" algn="l" rtl="0" fontAlgn="base">
        <a:spcBef>
          <a:spcPct val="0"/>
        </a:spcBef>
        <a:spcAft>
          <a:spcPct val="0"/>
        </a:spcAft>
        <a:defRPr sz="3000">
          <a:solidFill>
            <a:schemeClr val="tx2"/>
          </a:solidFill>
          <a:latin typeface="Century Schoolbook" pitchFamily="18" charset="0"/>
          <a:ea typeface="新細明體" pitchFamily="18"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新細明體" charset="0"/>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file:///L:\%25E8%25B3%2587%25E8%25A8%258A%25E7%25B4%25A0%25E9%25A4%258A%25E8%2588%2587%25E5%2580%25AB%25E7%2590%2586%25E6%2595%2599%25E6%259D%2590\%25E7%25AC%25AC%25E4%25B8%2589%25E7%2589%2588\%25E5%259C%258B%25E5%25B0%258F%25E7%25AC%25AC%25E4%25B8%2589%25E7%2589%2588%25E6%2595%2599%25E6%259D%2590\fscommand\ebook08.ex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file:///L:\%25E8%25B3%2587%25E8%25A8%258A%25E7%25B4%25A0%25E9%25A4%258A%25E8%2588%2587%25E5%2580%25AB%25E7%2590%2586%25E6%2595%2599%25E6%259D%2590\%25E7%25AC%25AC%25E4%25B8%2589%25E7%2589%2588\%25E5%259C%258B%25E5%25B0%258F%25E7%25AC%25AC%25E4%25B8%2589%25E7%2589%2588%25E6%2595%2599%25E6%259D%2590\fscommand\movie08.ex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file:///L:\%25E8%25B3%2587%25E8%25A8%258A%25E7%25B4%25A0%25E9%25A4%258A%25E8%2588%2587%25E5%2580%25AB%25E7%2590%2586%25E6%2595%2599%25E6%259D%2590\%25E7%25AC%25AC%25E4%25B8%2589%25E7%2589%2588\%25E5%259C%258B%25E5%25B0%258F%25E7%25AC%25AC%25E4%25B8%2589%25E7%2589%2588%25E6%2595%2599%25E6%259D%2590\fscommand\test01.ex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ile.tp.edu.tw/" TargetMode="External"/><Relationship Id="rId2" Type="http://schemas.openxmlformats.org/officeDocument/2006/relationships/notesSlide" Target="../notesSlides/notesSlide13.xml"/><Relationship Id="rId1" Type="http://schemas.openxmlformats.org/officeDocument/2006/relationships/slideLayout" Target="../slideLayouts/slideLayout69.xml"/><Relationship Id="rId5" Type="http://schemas.openxmlformats.org/officeDocument/2006/relationships/hyperlink" Target="http://etfamily.tp.edu.tw/ile3" TargetMode="External"/><Relationship Id="rId4" Type="http://schemas.openxmlformats.org/officeDocument/2006/relationships/hyperlink" Target="http://ile.bjes.tp.edu.tw/"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1520" y="1916832"/>
            <a:ext cx="8640960" cy="1470025"/>
          </a:xfrm>
        </p:spPr>
        <p:txBody>
          <a:bodyPr/>
          <a:lstStyle/>
          <a:p>
            <a:r>
              <a:rPr lang="zh-TW" altLang="en-US" b="1" smtClean="0">
                <a:effectLst>
                  <a:outerShdw blurRad="38100" dist="38100" dir="2700000" algn="tl">
                    <a:srgbClr val="000000">
                      <a:alpha val="43137"/>
                    </a:srgbClr>
                  </a:outerShdw>
                </a:effectLst>
              </a:rPr>
              <a:t>資訊素養與倫理教材教學應用</a:t>
            </a:r>
            <a:endParaRPr lang="zh-TW" altLang="en-US" b="1" dirty="0">
              <a:effectLst>
                <a:outerShdw blurRad="38100" dist="38100" dir="2700000" algn="tl">
                  <a:srgbClr val="000000">
                    <a:alpha val="43137"/>
                  </a:srgbClr>
                </a:outerShdw>
              </a:effectLst>
            </a:endParaRPr>
          </a:p>
        </p:txBody>
      </p:sp>
      <p:sp>
        <p:nvSpPr>
          <p:cNvPr id="3" name="副標題 2"/>
          <p:cNvSpPr>
            <a:spLocks noGrp="1"/>
          </p:cNvSpPr>
          <p:nvPr>
            <p:ph type="subTitle" idx="1"/>
          </p:nvPr>
        </p:nvSpPr>
        <p:spPr>
          <a:xfrm>
            <a:off x="291480" y="3886200"/>
            <a:ext cx="8673008" cy="1752600"/>
          </a:xfrm>
        </p:spPr>
        <p:txBody>
          <a:bodyPr>
            <a:normAutofit/>
          </a:bodyPr>
          <a:lstStyle/>
          <a:p>
            <a:r>
              <a:rPr lang="zh-TW" altLang="en-US" b="1" dirty="0" smtClean="0">
                <a:effectLst>
                  <a:outerShdw blurRad="38100" dist="38100" dir="2700000" algn="tl">
                    <a:srgbClr val="000000">
                      <a:alpha val="43137"/>
                    </a:srgbClr>
                  </a:outerShdw>
                </a:effectLst>
              </a:rPr>
              <a:t>臺北市立大學 資訊科學系</a:t>
            </a:r>
            <a:r>
              <a:rPr lang="en-US" altLang="zh-TW" b="1" dirty="0" smtClean="0">
                <a:effectLst>
                  <a:outerShdw blurRad="38100" dist="38100" dir="2700000" algn="tl">
                    <a:srgbClr val="000000">
                      <a:alpha val="43137"/>
                    </a:srgbClr>
                  </a:outerShdw>
                </a:effectLst>
              </a:rPr>
              <a:t> </a:t>
            </a:r>
          </a:p>
          <a:p>
            <a:r>
              <a:rPr lang="zh-TW" altLang="en-US" b="1" dirty="0" smtClean="0">
                <a:effectLst>
                  <a:outerShdw blurRad="38100" dist="38100" dir="2700000" algn="tl">
                    <a:srgbClr val="000000">
                      <a:alpha val="43137"/>
                    </a:srgbClr>
                  </a:outerShdw>
                </a:effectLst>
              </a:rPr>
              <a:t>助理</a:t>
            </a:r>
            <a:r>
              <a:rPr lang="zh-TW" altLang="en-US" b="1" dirty="0">
                <a:effectLst>
                  <a:outerShdw blurRad="38100" dist="38100" dir="2700000" algn="tl">
                    <a:srgbClr val="000000">
                      <a:alpha val="43137"/>
                    </a:srgbClr>
                  </a:outerShdw>
                </a:effectLst>
              </a:rPr>
              <a:t>教授 </a:t>
            </a:r>
            <a:r>
              <a:rPr lang="zh-TW" altLang="en-US" b="1" dirty="0" smtClean="0">
                <a:effectLst>
                  <a:outerShdw blurRad="38100" dist="38100" dir="2700000" algn="tl">
                    <a:srgbClr val="000000">
                      <a:alpha val="43137"/>
                    </a:srgbClr>
                  </a:outerShdw>
                </a:effectLst>
              </a:rPr>
              <a:t>盧東華</a:t>
            </a:r>
            <a:endParaRPr lang="en-US" altLang="zh-TW"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8211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4"/>
          <p:cNvSpPr>
            <a:spLocks noGrp="1"/>
          </p:cNvSpPr>
          <p:nvPr>
            <p:ph type="title"/>
          </p:nvPr>
        </p:nvSpPr>
        <p:spPr/>
        <p:txBody>
          <a:bodyPr/>
          <a:lstStyle/>
          <a:p>
            <a:pPr eaLnBrk="1" hangingPunct="1"/>
            <a:r>
              <a:rPr lang="zh-TW" altLang="en-US" sz="4800" dirty="0" smtClean="0">
                <a:latin typeface="標楷體" pitchFamily="65" charset="-120"/>
              </a:rPr>
              <a:t>高中職版指導教授及編輯群</a:t>
            </a:r>
          </a:p>
        </p:txBody>
      </p:sp>
      <p:sp>
        <p:nvSpPr>
          <p:cNvPr id="6" name="內容版面配置區 5"/>
          <p:cNvSpPr>
            <a:spLocks noGrp="1"/>
          </p:cNvSpPr>
          <p:nvPr>
            <p:ph idx="1"/>
          </p:nvPr>
        </p:nvSpPr>
        <p:spPr/>
        <p:txBody>
          <a:bodyPr>
            <a:normAutofit/>
          </a:bodyPr>
          <a:lstStyle/>
          <a:p>
            <a:pPr eaLnBrk="1" hangingPunct="1">
              <a:defRPr/>
            </a:pPr>
            <a:r>
              <a:rPr lang="zh-TW" altLang="en-US" dirty="0" smtClean="0">
                <a:latin typeface="標楷體" panose="03000509000000000000" pitchFamily="65" charset="-120"/>
              </a:rPr>
              <a:t>總召集人：林宜隆教授</a:t>
            </a:r>
            <a:endParaRPr lang="en-US" altLang="zh-TW" dirty="0" smtClean="0">
              <a:latin typeface="標楷體" panose="03000509000000000000" pitchFamily="65" charset="-120"/>
            </a:endParaRPr>
          </a:p>
          <a:p>
            <a:pPr eaLnBrk="1" hangingPunct="1">
              <a:defRPr/>
            </a:pPr>
            <a:r>
              <a:rPr lang="zh-TW" altLang="en-US" dirty="0" smtClean="0">
                <a:latin typeface="標楷體" panose="03000509000000000000" pitchFamily="65" charset="-120"/>
              </a:rPr>
              <a:t>召集人：蕭瑞祥</a:t>
            </a:r>
            <a:r>
              <a:rPr lang="zh-TW" altLang="en-US" dirty="0">
                <a:latin typeface="標楷體" panose="03000509000000000000" pitchFamily="65" charset="-120"/>
              </a:rPr>
              <a:t>教授</a:t>
            </a:r>
            <a:endParaRPr lang="en-US" altLang="zh-TW" dirty="0" smtClean="0">
              <a:latin typeface="標楷體" panose="03000509000000000000" pitchFamily="65" charset="-120"/>
            </a:endParaRPr>
          </a:p>
          <a:p>
            <a:pPr eaLnBrk="1" hangingPunct="1">
              <a:defRPr/>
            </a:pPr>
            <a:r>
              <a:rPr lang="zh-TW" altLang="en-US" dirty="0">
                <a:latin typeface="標楷體" panose="03000509000000000000" pitchFamily="65" charset="-120"/>
              </a:rPr>
              <a:t>指導教授</a:t>
            </a:r>
            <a:r>
              <a:rPr lang="zh-TW" altLang="en-US" dirty="0" smtClean="0">
                <a:latin typeface="標楷體" panose="03000509000000000000" pitchFamily="65" charset="-120"/>
              </a:rPr>
              <a:t>：</a:t>
            </a:r>
            <a:r>
              <a:rPr lang="zh-TW" altLang="en-US" dirty="0">
                <a:latin typeface="標楷體" panose="03000509000000000000" pitchFamily="65" charset="-120"/>
              </a:rPr>
              <a:t>林宜隆教授、</a:t>
            </a:r>
            <a:r>
              <a:rPr lang="zh-TW" altLang="en-US" dirty="0" smtClean="0">
                <a:latin typeface="標楷體" panose="03000509000000000000" pitchFamily="65" charset="-120"/>
              </a:rPr>
              <a:t>蕭瑞祥教授、盧東華</a:t>
            </a:r>
            <a:r>
              <a:rPr lang="zh-TW" altLang="en-US" dirty="0">
                <a:latin typeface="標楷體" panose="03000509000000000000" pitchFamily="65" charset="-120"/>
              </a:rPr>
              <a:t>教授</a:t>
            </a:r>
            <a:r>
              <a:rPr lang="zh-TW" altLang="en-US" dirty="0" smtClean="0">
                <a:latin typeface="標楷體" panose="03000509000000000000" pitchFamily="65" charset="-120"/>
              </a:rPr>
              <a:t>、劉雯瑜教授</a:t>
            </a:r>
            <a:r>
              <a:rPr lang="zh-TW" altLang="en-US" dirty="0">
                <a:latin typeface="標楷體" panose="03000509000000000000" pitchFamily="65" charset="-120"/>
              </a:rPr>
              <a:t>、</a:t>
            </a:r>
            <a:r>
              <a:rPr lang="zh-TW" altLang="en-US" dirty="0" smtClean="0">
                <a:latin typeface="標楷體" panose="03000509000000000000" pitchFamily="65" charset="-120"/>
              </a:rPr>
              <a:t>張淑慧教授</a:t>
            </a:r>
            <a:r>
              <a:rPr lang="en-US" altLang="zh-TW" dirty="0" smtClean="0">
                <a:latin typeface="標楷體" panose="03000509000000000000" pitchFamily="65" charset="-120"/>
              </a:rPr>
              <a:t/>
            </a:r>
            <a:br>
              <a:rPr lang="en-US" altLang="zh-TW" dirty="0" smtClean="0">
                <a:latin typeface="標楷體" panose="03000509000000000000" pitchFamily="65" charset="-120"/>
              </a:rPr>
            </a:br>
            <a:r>
              <a:rPr lang="en-US" altLang="zh-TW" dirty="0" smtClean="0">
                <a:latin typeface="標楷體" panose="03000509000000000000" pitchFamily="65" charset="-120"/>
              </a:rPr>
              <a:t>(</a:t>
            </a:r>
            <a:r>
              <a:rPr lang="zh-TW" altLang="en-US" dirty="0" smtClean="0">
                <a:latin typeface="標楷體" panose="03000509000000000000" pitchFamily="65" charset="-120"/>
              </a:rPr>
              <a:t>以指導章節序排列</a:t>
            </a:r>
            <a:r>
              <a:rPr lang="en-US" altLang="zh-TW" dirty="0" smtClean="0">
                <a:latin typeface="標楷體" panose="03000509000000000000" pitchFamily="65" charset="-120"/>
              </a:rPr>
              <a:t>)</a:t>
            </a:r>
          </a:p>
          <a:p>
            <a:pPr eaLnBrk="1" hangingPunct="1">
              <a:defRPr/>
            </a:pPr>
            <a:r>
              <a:rPr lang="zh-TW" altLang="en-US" dirty="0" smtClean="0">
                <a:latin typeface="標楷體" panose="03000509000000000000" pitchFamily="65" charset="-120"/>
              </a:rPr>
              <a:t>編輯</a:t>
            </a:r>
            <a:r>
              <a:rPr lang="zh-TW" altLang="en-US" dirty="0">
                <a:latin typeface="標楷體" panose="03000509000000000000" pitchFamily="65" charset="-120"/>
              </a:rPr>
              <a:t>群：</a:t>
            </a:r>
            <a:r>
              <a:rPr lang="zh-TW" altLang="en-US" dirty="0" smtClean="0">
                <a:latin typeface="標楷體" panose="03000509000000000000" pitchFamily="65" charset="-120"/>
              </a:rPr>
              <a:t>莊政道、吳</a:t>
            </a:r>
            <a:r>
              <a:rPr lang="zh-TW" altLang="en-US" dirty="0">
                <a:latin typeface="標楷體" panose="03000509000000000000" pitchFamily="65" charset="-120"/>
              </a:rPr>
              <a:t>岱</a:t>
            </a:r>
            <a:r>
              <a:rPr lang="zh-TW" altLang="en-US" dirty="0" smtClean="0">
                <a:latin typeface="標楷體" panose="03000509000000000000" pitchFamily="65" charset="-120"/>
              </a:rPr>
              <a:t>融、徐明志、何</a:t>
            </a:r>
            <a:r>
              <a:rPr lang="zh-TW" altLang="en-US" dirty="0">
                <a:latin typeface="標楷體" panose="03000509000000000000" pitchFamily="65" charset="-120"/>
              </a:rPr>
              <a:t>杉</a:t>
            </a:r>
            <a:r>
              <a:rPr lang="zh-TW" altLang="en-US" dirty="0" smtClean="0">
                <a:latin typeface="標楷體" panose="03000509000000000000" pitchFamily="65" charset="-120"/>
              </a:rPr>
              <a:t>友、張</a:t>
            </a:r>
            <a:r>
              <a:rPr lang="zh-TW" altLang="en-US" dirty="0">
                <a:latin typeface="標楷體" panose="03000509000000000000" pitchFamily="65" charset="-120"/>
              </a:rPr>
              <a:t>志</a:t>
            </a:r>
            <a:r>
              <a:rPr lang="zh-TW" altLang="en-US" dirty="0" smtClean="0">
                <a:latin typeface="標楷體" panose="03000509000000000000" pitchFamily="65" charset="-120"/>
              </a:rPr>
              <a:t>汖、楊益強、杜玲均、王鼎中、陳靜蓉、黃</a:t>
            </a:r>
            <a:r>
              <a:rPr lang="zh-TW" altLang="en-US" dirty="0">
                <a:latin typeface="標楷體" panose="03000509000000000000" pitchFamily="65" charset="-120"/>
              </a:rPr>
              <a:t>毓</a:t>
            </a:r>
            <a:r>
              <a:rPr lang="zh-TW" altLang="en-US" dirty="0" smtClean="0">
                <a:latin typeface="標楷體" panose="03000509000000000000" pitchFamily="65" charset="-120"/>
              </a:rPr>
              <a:t>旬</a:t>
            </a:r>
            <a:r>
              <a:rPr lang="en-US" altLang="zh-TW" dirty="0" smtClean="0">
                <a:latin typeface="標楷體" panose="03000509000000000000" pitchFamily="65" charset="-120"/>
              </a:rPr>
              <a:t>(</a:t>
            </a:r>
            <a:r>
              <a:rPr lang="zh-TW" altLang="en-US" dirty="0" smtClean="0">
                <a:latin typeface="標楷體" panose="03000509000000000000" pitchFamily="65" charset="-120"/>
              </a:rPr>
              <a:t>以撰寫章節</a:t>
            </a:r>
            <a:r>
              <a:rPr lang="zh-TW" altLang="en-US" dirty="0">
                <a:latin typeface="標楷體" panose="03000509000000000000" pitchFamily="65" charset="-120"/>
              </a:rPr>
              <a:t>序排列</a:t>
            </a:r>
            <a:r>
              <a:rPr lang="en-US" altLang="zh-TW" dirty="0" smtClean="0">
                <a:latin typeface="標楷體" panose="03000509000000000000" pitchFamily="65" charset="-120"/>
              </a:rPr>
              <a:t>)</a:t>
            </a:r>
            <a:r>
              <a:rPr lang="zh-TW" altLang="en-US" dirty="0">
                <a:latin typeface="標楷體" panose="03000509000000000000" pitchFamily="65" charset="-120"/>
              </a:rPr>
              <a:t> 。</a:t>
            </a:r>
            <a:endParaRPr lang="en-US" altLang="zh-TW" dirty="0">
              <a:latin typeface="標楷體" panose="03000509000000000000" pitchFamily="65" charset="-120"/>
            </a:endParaRPr>
          </a:p>
          <a:p>
            <a:pPr eaLnBrk="1" hangingPunct="1">
              <a:defRPr/>
            </a:pPr>
            <a:endParaRPr lang="en-US" altLang="zh-TW" dirty="0" smtClean="0">
              <a:latin typeface="新細明體"/>
              <a:ea typeface="新細明體"/>
            </a:endParaRPr>
          </a:p>
        </p:txBody>
      </p:sp>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10</a:t>
            </a:fld>
            <a:endParaRPr lang="en-US" altLang="zh-TW" dirty="0">
              <a:solidFill>
                <a:srgbClr val="000000"/>
              </a:solidFill>
            </a:endParaRPr>
          </a:p>
        </p:txBody>
      </p:sp>
    </p:spTree>
    <p:extLst>
      <p:ext uri="{BB962C8B-B14F-4D97-AF65-F5344CB8AC3E}">
        <p14:creationId xmlns:p14="http://schemas.microsoft.com/office/powerpoint/2010/main" val="516230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4"/>
          <p:cNvSpPr>
            <a:spLocks noGrp="1"/>
          </p:cNvSpPr>
          <p:nvPr>
            <p:ph type="title"/>
          </p:nvPr>
        </p:nvSpPr>
        <p:spPr/>
        <p:txBody>
          <a:bodyPr/>
          <a:lstStyle/>
          <a:p>
            <a:pPr eaLnBrk="1" hangingPunct="1"/>
            <a:r>
              <a:rPr lang="zh-TW" altLang="en-US" sz="4800" dirty="0" smtClean="0">
                <a:latin typeface="標楷體" pitchFamily="65" charset="-120"/>
              </a:rPr>
              <a:t>國中版指導教授及編輯群</a:t>
            </a:r>
          </a:p>
        </p:txBody>
      </p:sp>
      <p:sp>
        <p:nvSpPr>
          <p:cNvPr id="6" name="內容版面配置區 5"/>
          <p:cNvSpPr>
            <a:spLocks noGrp="1"/>
          </p:cNvSpPr>
          <p:nvPr>
            <p:ph idx="1"/>
          </p:nvPr>
        </p:nvSpPr>
        <p:spPr/>
        <p:txBody>
          <a:bodyPr>
            <a:normAutofit lnSpcReduction="10000"/>
          </a:bodyPr>
          <a:lstStyle/>
          <a:p>
            <a:pPr eaLnBrk="1" hangingPunct="1">
              <a:defRPr/>
            </a:pPr>
            <a:r>
              <a:rPr lang="zh-TW" altLang="en-US" dirty="0" smtClean="0">
                <a:latin typeface="標楷體" panose="03000509000000000000" pitchFamily="65" charset="-120"/>
              </a:rPr>
              <a:t>總召集人：林宜隆教授</a:t>
            </a:r>
            <a:endParaRPr lang="en-US" altLang="zh-TW" dirty="0" smtClean="0">
              <a:latin typeface="標楷體" panose="03000509000000000000" pitchFamily="65" charset="-120"/>
            </a:endParaRPr>
          </a:p>
          <a:p>
            <a:pPr eaLnBrk="1" hangingPunct="1">
              <a:defRPr/>
            </a:pPr>
            <a:r>
              <a:rPr lang="zh-TW" altLang="en-US" dirty="0">
                <a:latin typeface="標楷體" panose="03000509000000000000" pitchFamily="65" charset="-120"/>
              </a:rPr>
              <a:t>國中</a:t>
            </a:r>
            <a:r>
              <a:rPr lang="zh-TW" altLang="en-US" dirty="0" smtClean="0">
                <a:latin typeface="標楷體" panose="03000509000000000000" pitchFamily="65" charset="-120"/>
              </a:rPr>
              <a:t>組召集人：張淑慧教授</a:t>
            </a:r>
            <a:endParaRPr lang="en-US" altLang="zh-TW" dirty="0" smtClean="0">
              <a:latin typeface="標楷體" panose="03000509000000000000" pitchFamily="65" charset="-120"/>
            </a:endParaRPr>
          </a:p>
          <a:p>
            <a:pPr eaLnBrk="1" hangingPunct="1">
              <a:defRPr/>
            </a:pPr>
            <a:r>
              <a:rPr lang="zh-TW" altLang="en-US" dirty="0">
                <a:latin typeface="標楷體" panose="03000509000000000000" pitchFamily="65" charset="-120"/>
              </a:rPr>
              <a:t>指導教授</a:t>
            </a:r>
            <a:r>
              <a:rPr lang="zh-TW" altLang="en-US" dirty="0" smtClean="0">
                <a:latin typeface="標楷體" panose="03000509000000000000" pitchFamily="65" charset="-120"/>
              </a:rPr>
              <a:t>：韓長澤督學、盧東華教授</a:t>
            </a:r>
            <a:r>
              <a:rPr lang="en-US" altLang="zh-TW" dirty="0" smtClean="0">
                <a:latin typeface="標楷體" panose="03000509000000000000" pitchFamily="65" charset="-120"/>
              </a:rPr>
              <a:t/>
            </a:r>
            <a:br>
              <a:rPr lang="en-US" altLang="zh-TW" dirty="0" smtClean="0">
                <a:latin typeface="標楷體" panose="03000509000000000000" pitchFamily="65" charset="-120"/>
              </a:rPr>
            </a:br>
            <a:r>
              <a:rPr lang="zh-TW" altLang="en-US" dirty="0" smtClean="0">
                <a:latin typeface="標楷體" panose="03000509000000000000" pitchFamily="65" charset="-120"/>
              </a:rPr>
              <a:t>張志汖教授、蕭瑞祥教授、劉雯瑜教授</a:t>
            </a:r>
            <a:r>
              <a:rPr lang="en-US" altLang="zh-TW" dirty="0" smtClean="0">
                <a:latin typeface="標楷體" panose="03000509000000000000" pitchFamily="65" charset="-120"/>
              </a:rPr>
              <a:t/>
            </a:r>
            <a:br>
              <a:rPr lang="en-US" altLang="zh-TW" dirty="0" smtClean="0">
                <a:latin typeface="標楷體" panose="03000509000000000000" pitchFamily="65" charset="-120"/>
              </a:rPr>
            </a:br>
            <a:r>
              <a:rPr lang="en-US" altLang="zh-TW" dirty="0" smtClean="0">
                <a:latin typeface="標楷體" panose="03000509000000000000" pitchFamily="65" charset="-120"/>
              </a:rPr>
              <a:t>(</a:t>
            </a:r>
            <a:r>
              <a:rPr lang="zh-TW" altLang="en-US" dirty="0" smtClean="0">
                <a:latin typeface="標楷體" panose="03000509000000000000" pitchFamily="65" charset="-120"/>
              </a:rPr>
              <a:t>以指導章節序排列</a:t>
            </a:r>
            <a:r>
              <a:rPr lang="en-US" altLang="zh-TW" dirty="0" smtClean="0">
                <a:latin typeface="標楷體" panose="03000509000000000000" pitchFamily="65" charset="-120"/>
              </a:rPr>
              <a:t>)</a:t>
            </a:r>
          </a:p>
          <a:p>
            <a:pPr eaLnBrk="1" hangingPunct="1">
              <a:defRPr/>
            </a:pPr>
            <a:r>
              <a:rPr lang="zh-TW" altLang="en-US" dirty="0" smtClean="0">
                <a:latin typeface="標楷體" panose="03000509000000000000" pitchFamily="65" charset="-120"/>
              </a:rPr>
              <a:t>編輯</a:t>
            </a:r>
            <a:r>
              <a:rPr lang="zh-TW" altLang="en-US" dirty="0">
                <a:latin typeface="標楷體" panose="03000509000000000000" pitchFamily="65" charset="-120"/>
              </a:rPr>
              <a:t>群：余志呈、黃琪芬、王曉玲、陳彩芬、邱貿瑞、莊明坤、黃明慧、張哲魁、張吉元、吳姿瑩、陳盈靜、張烈煌、梁永芳、</a:t>
            </a:r>
            <a:r>
              <a:rPr lang="zh-TW" altLang="en-US" dirty="0" smtClean="0">
                <a:latin typeface="標楷體" panose="03000509000000000000" pitchFamily="65" charset="-120"/>
              </a:rPr>
              <a:t>賴宏銓。</a:t>
            </a:r>
            <a:r>
              <a:rPr lang="en-US" altLang="zh-TW" dirty="0">
                <a:latin typeface="標楷體" panose="03000509000000000000" pitchFamily="65" charset="-120"/>
              </a:rPr>
              <a:t>(</a:t>
            </a:r>
            <a:r>
              <a:rPr lang="zh-TW" altLang="en-US" dirty="0" smtClean="0">
                <a:latin typeface="標楷體" panose="03000509000000000000" pitchFamily="65" charset="-120"/>
              </a:rPr>
              <a:t>以撰寫章節</a:t>
            </a:r>
            <a:r>
              <a:rPr lang="zh-TW" altLang="en-US" dirty="0">
                <a:latin typeface="標楷體" panose="03000509000000000000" pitchFamily="65" charset="-120"/>
              </a:rPr>
              <a:t>序排列</a:t>
            </a:r>
            <a:r>
              <a:rPr lang="en-US" altLang="zh-TW" dirty="0">
                <a:latin typeface="標楷體" panose="03000509000000000000" pitchFamily="65" charset="-120"/>
              </a:rPr>
              <a:t>)</a:t>
            </a:r>
          </a:p>
          <a:p>
            <a:pPr eaLnBrk="1" hangingPunct="1">
              <a:defRPr/>
            </a:pPr>
            <a:endParaRPr lang="en-US" altLang="zh-TW" dirty="0" smtClean="0">
              <a:latin typeface="新細明體"/>
              <a:ea typeface="新細明體"/>
            </a:endParaRPr>
          </a:p>
        </p:txBody>
      </p:sp>
      <p:sp>
        <p:nvSpPr>
          <p:cNvPr id="2" name="投影片編號版面配置區 1"/>
          <p:cNvSpPr>
            <a:spLocks noGrp="1"/>
          </p:cNvSpPr>
          <p:nvPr>
            <p:ph type="sldNum" sz="quarter" idx="12"/>
          </p:nvPr>
        </p:nvSpPr>
        <p:spPr/>
        <p:txBody>
          <a:bodyPr/>
          <a:lstStyle/>
          <a:p>
            <a:pPr>
              <a:defRPr/>
            </a:pPr>
            <a:fld id="{FFDCC6C3-4FD2-4E60-8045-3010785D8302}" type="slidenum">
              <a:rPr lang="en-US" altLang="zh-TW">
                <a:solidFill>
                  <a:srgbClr val="000000"/>
                </a:solidFill>
              </a:rPr>
              <a:pPr>
                <a:defRPr/>
              </a:pPr>
              <a:t>11</a:t>
            </a:fld>
            <a:endParaRPr lang="en-US" altLang="zh-TW" dirty="0">
              <a:solidFill>
                <a:srgbClr val="000000"/>
              </a:solidFill>
            </a:endParaRPr>
          </a:p>
        </p:txBody>
      </p:sp>
    </p:spTree>
    <p:extLst>
      <p:ext uri="{BB962C8B-B14F-4D97-AF65-F5344CB8AC3E}">
        <p14:creationId xmlns:p14="http://schemas.microsoft.com/office/powerpoint/2010/main" val="290602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4"/>
          <p:cNvSpPr>
            <a:spLocks noGrp="1"/>
          </p:cNvSpPr>
          <p:nvPr>
            <p:ph type="title"/>
          </p:nvPr>
        </p:nvSpPr>
        <p:spPr/>
        <p:txBody>
          <a:bodyPr/>
          <a:lstStyle/>
          <a:p>
            <a:pPr eaLnBrk="1" hangingPunct="1"/>
            <a:r>
              <a:rPr lang="zh-TW" altLang="en-US" sz="4800" dirty="0" smtClean="0">
                <a:latin typeface="標楷體" pitchFamily="65" charset="-120"/>
              </a:rPr>
              <a:t>國小版指導教授及編輯群</a:t>
            </a:r>
          </a:p>
        </p:txBody>
      </p:sp>
      <p:sp>
        <p:nvSpPr>
          <p:cNvPr id="6" name="內容版面配置區 5"/>
          <p:cNvSpPr>
            <a:spLocks noGrp="1"/>
          </p:cNvSpPr>
          <p:nvPr>
            <p:ph idx="1"/>
          </p:nvPr>
        </p:nvSpPr>
        <p:spPr/>
        <p:txBody>
          <a:bodyPr>
            <a:normAutofit lnSpcReduction="10000"/>
          </a:bodyPr>
          <a:lstStyle/>
          <a:p>
            <a:pPr eaLnBrk="1" hangingPunct="1">
              <a:defRPr/>
            </a:pPr>
            <a:r>
              <a:rPr lang="zh-TW" altLang="en-US" dirty="0" smtClean="0">
                <a:latin typeface="標楷體" panose="03000509000000000000" pitchFamily="65" charset="-120"/>
              </a:rPr>
              <a:t>總召集人：林宜隆教授</a:t>
            </a:r>
            <a:endParaRPr lang="en-US" altLang="zh-TW" dirty="0" smtClean="0">
              <a:latin typeface="標楷體" panose="03000509000000000000" pitchFamily="65" charset="-120"/>
            </a:endParaRPr>
          </a:p>
          <a:p>
            <a:pPr eaLnBrk="1" hangingPunct="1">
              <a:defRPr/>
            </a:pPr>
            <a:r>
              <a:rPr lang="zh-TW" altLang="en-US" dirty="0" smtClean="0">
                <a:latin typeface="標楷體" panose="03000509000000000000" pitchFamily="65" charset="-120"/>
              </a:rPr>
              <a:t>國小組召集人：盧東華</a:t>
            </a:r>
            <a:r>
              <a:rPr lang="zh-TW" altLang="en-US" dirty="0">
                <a:latin typeface="標楷體" panose="03000509000000000000" pitchFamily="65" charset="-120"/>
              </a:rPr>
              <a:t>教授</a:t>
            </a:r>
            <a:endParaRPr lang="en-US" altLang="zh-TW" dirty="0" smtClean="0">
              <a:latin typeface="標楷體" panose="03000509000000000000" pitchFamily="65" charset="-120"/>
            </a:endParaRPr>
          </a:p>
          <a:p>
            <a:pPr eaLnBrk="1" hangingPunct="1">
              <a:defRPr/>
            </a:pPr>
            <a:r>
              <a:rPr lang="zh-TW" altLang="en-US" dirty="0">
                <a:latin typeface="標楷體" panose="03000509000000000000" pitchFamily="65" charset="-120"/>
              </a:rPr>
              <a:t>指導教授：林宜隆教授</a:t>
            </a:r>
            <a:r>
              <a:rPr lang="zh-TW" altLang="en-US" dirty="0" smtClean="0">
                <a:latin typeface="標楷體" panose="03000509000000000000" pitchFamily="65" charset="-120"/>
              </a:rPr>
              <a:t>、</a:t>
            </a:r>
            <a:r>
              <a:rPr lang="zh-TW" altLang="en-US" dirty="0">
                <a:latin typeface="標楷體" panose="03000509000000000000" pitchFamily="65" charset="-120"/>
              </a:rPr>
              <a:t>盧東華教授、</a:t>
            </a:r>
            <a:r>
              <a:rPr lang="zh-TW" altLang="en-US" dirty="0" smtClean="0">
                <a:latin typeface="標楷體" panose="03000509000000000000" pitchFamily="65" charset="-120"/>
              </a:rPr>
              <a:t>蕭瑞祥</a:t>
            </a:r>
            <a:r>
              <a:rPr lang="zh-TW" altLang="en-US" dirty="0">
                <a:latin typeface="標楷體" panose="03000509000000000000" pitchFamily="65" charset="-120"/>
              </a:rPr>
              <a:t>教授</a:t>
            </a:r>
            <a:r>
              <a:rPr lang="zh-TW" altLang="en-US" dirty="0" smtClean="0">
                <a:latin typeface="標楷體" panose="03000509000000000000" pitchFamily="65" charset="-120"/>
              </a:rPr>
              <a:t>、劉雯瑜</a:t>
            </a:r>
            <a:r>
              <a:rPr lang="zh-TW" altLang="en-US" dirty="0">
                <a:latin typeface="標楷體" panose="03000509000000000000" pitchFamily="65" charset="-120"/>
              </a:rPr>
              <a:t>教授、張淑慧教授</a:t>
            </a:r>
            <a:r>
              <a:rPr lang="en-US" altLang="zh-TW" dirty="0" smtClean="0">
                <a:latin typeface="標楷體" panose="03000509000000000000" pitchFamily="65" charset="-120"/>
              </a:rPr>
              <a:t/>
            </a:r>
            <a:br>
              <a:rPr lang="en-US" altLang="zh-TW" dirty="0" smtClean="0">
                <a:latin typeface="標楷體" panose="03000509000000000000" pitchFamily="65" charset="-120"/>
              </a:rPr>
            </a:br>
            <a:r>
              <a:rPr lang="en-US" altLang="zh-TW" dirty="0" smtClean="0">
                <a:latin typeface="標楷體" panose="03000509000000000000" pitchFamily="65" charset="-120"/>
              </a:rPr>
              <a:t>(</a:t>
            </a:r>
            <a:r>
              <a:rPr lang="zh-TW" altLang="en-US" dirty="0" smtClean="0">
                <a:latin typeface="標楷體" panose="03000509000000000000" pitchFamily="65" charset="-120"/>
              </a:rPr>
              <a:t>以指導章節序排列</a:t>
            </a:r>
            <a:r>
              <a:rPr lang="en-US" altLang="zh-TW" dirty="0" smtClean="0">
                <a:latin typeface="標楷體" panose="03000509000000000000" pitchFamily="65" charset="-120"/>
              </a:rPr>
              <a:t>)</a:t>
            </a:r>
          </a:p>
          <a:p>
            <a:pPr eaLnBrk="1" hangingPunct="1">
              <a:defRPr/>
            </a:pPr>
            <a:r>
              <a:rPr lang="zh-TW" altLang="en-US" dirty="0" smtClean="0">
                <a:latin typeface="標楷體" panose="03000509000000000000" pitchFamily="65" charset="-120"/>
              </a:rPr>
              <a:t>編輯</a:t>
            </a:r>
            <a:r>
              <a:rPr lang="zh-TW" altLang="en-US" dirty="0">
                <a:latin typeface="標楷體" panose="03000509000000000000" pitchFamily="65" charset="-120"/>
              </a:rPr>
              <a:t>群：</a:t>
            </a:r>
            <a:r>
              <a:rPr lang="zh-TW" altLang="en-US" dirty="0" smtClean="0">
                <a:latin typeface="標楷體" panose="03000509000000000000" pitchFamily="65" charset="-120"/>
              </a:rPr>
              <a:t>賴清國、李忠憲、許進富、吳</a:t>
            </a:r>
            <a:r>
              <a:rPr lang="zh-TW" altLang="en-US" dirty="0">
                <a:latin typeface="標楷體" panose="03000509000000000000" pitchFamily="65" charset="-120"/>
              </a:rPr>
              <a:t>佳</a:t>
            </a:r>
            <a:r>
              <a:rPr lang="zh-TW" altLang="en-US" dirty="0" smtClean="0">
                <a:latin typeface="標楷體" panose="03000509000000000000" pitchFamily="65" charset="-120"/>
              </a:rPr>
              <a:t>寰、姜保煌、白文宗、花</a:t>
            </a:r>
            <a:r>
              <a:rPr lang="zh-TW" altLang="en-US" dirty="0">
                <a:latin typeface="標楷體" panose="03000509000000000000" pitchFamily="65" charset="-120"/>
              </a:rPr>
              <a:t>梅</a:t>
            </a:r>
            <a:r>
              <a:rPr lang="zh-TW" altLang="en-US" dirty="0" smtClean="0">
                <a:latin typeface="標楷體" panose="03000509000000000000" pitchFamily="65" charset="-120"/>
              </a:rPr>
              <a:t>真、楊政修、賴清國、陳裕昆、林裕勝 </a:t>
            </a:r>
            <a:r>
              <a:rPr lang="en-US" altLang="zh-TW" dirty="0" smtClean="0">
                <a:latin typeface="標楷體" panose="03000509000000000000" pitchFamily="65" charset="-120"/>
              </a:rPr>
              <a:t>(</a:t>
            </a:r>
            <a:r>
              <a:rPr lang="zh-TW" altLang="en-US" dirty="0" smtClean="0">
                <a:latin typeface="標楷體" panose="03000509000000000000" pitchFamily="65" charset="-120"/>
              </a:rPr>
              <a:t>以撰寫章節</a:t>
            </a:r>
            <a:r>
              <a:rPr lang="zh-TW" altLang="en-US" dirty="0">
                <a:latin typeface="標楷體" panose="03000509000000000000" pitchFamily="65" charset="-120"/>
              </a:rPr>
              <a:t>序排列</a:t>
            </a:r>
            <a:r>
              <a:rPr lang="en-US" altLang="zh-TW" dirty="0" smtClean="0">
                <a:latin typeface="標楷體" panose="03000509000000000000" pitchFamily="65" charset="-120"/>
              </a:rPr>
              <a:t>)</a:t>
            </a:r>
            <a:r>
              <a:rPr lang="zh-TW" altLang="en-US" dirty="0" smtClean="0">
                <a:latin typeface="標楷體" panose="03000509000000000000" pitchFamily="65" charset="-120"/>
              </a:rPr>
              <a:t>。</a:t>
            </a:r>
            <a:endParaRPr lang="en-US" altLang="zh-TW" dirty="0">
              <a:latin typeface="標楷體" panose="03000509000000000000" pitchFamily="65" charset="-120"/>
            </a:endParaRPr>
          </a:p>
          <a:p>
            <a:pPr eaLnBrk="1" hangingPunct="1">
              <a:defRPr/>
            </a:pPr>
            <a:endParaRPr lang="en-US" altLang="zh-TW" dirty="0" smtClean="0">
              <a:latin typeface="新細明體"/>
              <a:ea typeface="新細明體"/>
            </a:endParaRPr>
          </a:p>
        </p:txBody>
      </p:sp>
      <p:sp>
        <p:nvSpPr>
          <p:cNvPr id="2" name="投影片編號版面配置區 1"/>
          <p:cNvSpPr>
            <a:spLocks noGrp="1"/>
          </p:cNvSpPr>
          <p:nvPr>
            <p:ph type="sldNum" sz="quarter" idx="12"/>
          </p:nvPr>
        </p:nvSpPr>
        <p:spPr/>
        <p:txBody>
          <a:bodyPr/>
          <a:lstStyle/>
          <a:p>
            <a:pPr>
              <a:defRPr/>
            </a:pPr>
            <a:fld id="{FFDCC6C3-4FD2-4E60-8045-3010785D8302}" type="slidenum">
              <a:rPr lang="en-US" altLang="zh-TW">
                <a:solidFill>
                  <a:srgbClr val="000000"/>
                </a:solidFill>
              </a:rPr>
              <a:pPr>
                <a:defRPr/>
              </a:pPr>
              <a:t>12</a:t>
            </a:fld>
            <a:endParaRPr lang="en-US" altLang="zh-TW">
              <a:solidFill>
                <a:srgbClr val="000000"/>
              </a:solidFill>
            </a:endParaRPr>
          </a:p>
        </p:txBody>
      </p:sp>
    </p:spTree>
    <p:extLst>
      <p:ext uri="{BB962C8B-B14F-4D97-AF65-F5344CB8AC3E}">
        <p14:creationId xmlns:p14="http://schemas.microsoft.com/office/powerpoint/2010/main" val="290602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zh-TW" altLang="en-US" dirty="0" smtClean="0"/>
              <a:t>三版</a:t>
            </a:r>
            <a:r>
              <a:rPr kumimoji="1" lang="zh-TW" altLang="en-US" dirty="0"/>
              <a:t>特色</a:t>
            </a:r>
          </a:p>
        </p:txBody>
      </p:sp>
      <p:sp>
        <p:nvSpPr>
          <p:cNvPr id="3" name="內容版面配置區 2"/>
          <p:cNvSpPr>
            <a:spLocks noGrp="1"/>
          </p:cNvSpPr>
          <p:nvPr>
            <p:ph idx="1"/>
          </p:nvPr>
        </p:nvSpPr>
        <p:spPr/>
        <p:txBody>
          <a:bodyPr/>
          <a:lstStyle/>
          <a:p>
            <a:pPr>
              <a:lnSpc>
                <a:spcPct val="150000"/>
              </a:lnSpc>
            </a:pPr>
            <a:r>
              <a:rPr kumimoji="1" lang="zh-TW" altLang="en-US" dirty="0" smtClean="0"/>
              <a:t>採創用</a:t>
            </a:r>
            <a:r>
              <a:rPr kumimoji="1" lang="en-US" altLang="zh-TW" dirty="0" smtClean="0"/>
              <a:t>CC</a:t>
            </a:r>
            <a:r>
              <a:rPr kumimoji="1" lang="zh-TW" altLang="en-US" dirty="0"/>
              <a:t>「姓名標示</a:t>
            </a:r>
            <a:r>
              <a:rPr kumimoji="1" lang="en-US" altLang="zh-TW" dirty="0"/>
              <a:t>-</a:t>
            </a:r>
            <a:r>
              <a:rPr kumimoji="1" lang="zh-TW" altLang="en-US" dirty="0"/>
              <a:t>非商業性</a:t>
            </a:r>
            <a:r>
              <a:rPr kumimoji="1" lang="en-US" altLang="zh-TW" dirty="0"/>
              <a:t>-</a:t>
            </a:r>
            <a:r>
              <a:rPr kumimoji="1" lang="zh-TW" altLang="en-US" dirty="0"/>
              <a:t>相同方式分享」授權方式釋出</a:t>
            </a:r>
            <a:endParaRPr kumimoji="1" lang="en-US" altLang="zh-TW" dirty="0" smtClean="0"/>
          </a:p>
          <a:p>
            <a:pPr>
              <a:lnSpc>
                <a:spcPct val="150000"/>
              </a:lnSpc>
            </a:pPr>
            <a:r>
              <a:rPr kumimoji="1" lang="zh-TW" altLang="en-US" dirty="0" smtClean="0"/>
              <a:t>國小版結合保育類動物</a:t>
            </a:r>
            <a:endParaRPr kumimoji="1" lang="en-US" altLang="zh-TW" dirty="0" smtClean="0"/>
          </a:p>
          <a:p>
            <a:pPr>
              <a:lnSpc>
                <a:spcPct val="150000"/>
              </a:lnSpc>
            </a:pPr>
            <a:r>
              <a:rPr kumimoji="1" lang="zh-TW" altLang="en-US" dirty="0"/>
              <a:t>國中</a:t>
            </a:r>
            <a:r>
              <a:rPr kumimoji="1" lang="zh-TW" altLang="en-US" dirty="0" smtClean="0"/>
              <a:t>版以世大運為編寫主軸</a:t>
            </a:r>
            <a:endParaRPr kumimoji="1" lang="en-US" altLang="zh-TW" dirty="0" smtClean="0"/>
          </a:p>
          <a:p>
            <a:pPr>
              <a:lnSpc>
                <a:spcPct val="150000"/>
              </a:lnSpc>
            </a:pPr>
            <a:r>
              <a:rPr kumimoji="1" lang="zh-TW" altLang="en-US" dirty="0" smtClean="0"/>
              <a:t>高中</a:t>
            </a:r>
            <a:r>
              <a:rPr lang="zh-TW" altLang="en-US" dirty="0"/>
              <a:t>職</a:t>
            </a:r>
            <a:r>
              <a:rPr kumimoji="1" lang="zh-TW" altLang="en-US" dirty="0" smtClean="0"/>
              <a:t>版</a:t>
            </a:r>
            <a:r>
              <a:rPr kumimoji="1" lang="zh-TW" altLang="en-US" dirty="0" smtClean="0"/>
              <a:t>以西遊記為故事主軸</a:t>
            </a:r>
            <a:endParaRPr kumimoji="1" lang="zh-TW" altLang="en-US" dirty="0"/>
          </a:p>
        </p:txBody>
      </p:sp>
      <p:pic>
        <p:nvPicPr>
          <p:cNvPr id="4" name="圖片 3" descr="icon_by.gif"/>
          <p:cNvPicPr>
            <a:picLocks noChangeAspect="1"/>
          </p:cNvPicPr>
          <p:nvPr/>
        </p:nvPicPr>
        <p:blipFill>
          <a:blip r:embed="rId2" cstate="print"/>
          <a:stretch>
            <a:fillRect/>
          </a:stretch>
        </p:blipFill>
        <p:spPr>
          <a:xfrm>
            <a:off x="4940020" y="2564904"/>
            <a:ext cx="428628" cy="428628"/>
          </a:xfrm>
          <a:prstGeom prst="rect">
            <a:avLst/>
          </a:prstGeom>
        </p:spPr>
      </p:pic>
      <p:pic>
        <p:nvPicPr>
          <p:cNvPr id="5" name="圖片 4" descr="icon_nc.gif"/>
          <p:cNvPicPr>
            <a:picLocks noChangeAspect="1"/>
          </p:cNvPicPr>
          <p:nvPr/>
        </p:nvPicPr>
        <p:blipFill>
          <a:blip r:embed="rId3" cstate="print"/>
          <a:stretch>
            <a:fillRect/>
          </a:stretch>
        </p:blipFill>
        <p:spPr>
          <a:xfrm>
            <a:off x="5440086" y="2564904"/>
            <a:ext cx="428628" cy="428628"/>
          </a:xfrm>
          <a:prstGeom prst="rect">
            <a:avLst/>
          </a:prstGeom>
        </p:spPr>
      </p:pic>
      <p:pic>
        <p:nvPicPr>
          <p:cNvPr id="6" name="圖片 5" descr="icon_sa.gif"/>
          <p:cNvPicPr>
            <a:picLocks noChangeAspect="1"/>
          </p:cNvPicPr>
          <p:nvPr/>
        </p:nvPicPr>
        <p:blipFill>
          <a:blip r:embed="rId4" cstate="print"/>
          <a:stretch>
            <a:fillRect/>
          </a:stretch>
        </p:blipFill>
        <p:spPr>
          <a:xfrm>
            <a:off x="5940152" y="2564904"/>
            <a:ext cx="428628" cy="428628"/>
          </a:xfrm>
          <a:prstGeom prst="rect">
            <a:avLst/>
          </a:prstGeom>
        </p:spPr>
      </p:pic>
      <p:sp>
        <p:nvSpPr>
          <p:cNvPr id="7"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13</a:t>
            </a:fld>
            <a:endParaRPr lang="en-US" altLang="zh-TW" dirty="0">
              <a:solidFill>
                <a:srgbClr val="000000"/>
              </a:solidFill>
            </a:endParaRPr>
          </a:p>
        </p:txBody>
      </p:sp>
    </p:spTree>
    <p:extLst>
      <p:ext uri="{BB962C8B-B14F-4D97-AF65-F5344CB8AC3E}">
        <p14:creationId xmlns:p14="http://schemas.microsoft.com/office/powerpoint/2010/main" val="3414153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教材特色</a:t>
            </a:r>
            <a:endParaRPr lang="zh-TW" altLang="en-US" dirty="0"/>
          </a:p>
        </p:txBody>
      </p:sp>
      <p:sp>
        <p:nvSpPr>
          <p:cNvPr id="3" name="內容版面配置區 2"/>
          <p:cNvSpPr>
            <a:spLocks noGrp="1"/>
          </p:cNvSpPr>
          <p:nvPr>
            <p:ph idx="1"/>
          </p:nvPr>
        </p:nvSpPr>
        <p:spPr>
          <a:xfrm>
            <a:off x="734888" y="1600200"/>
            <a:ext cx="8229600" cy="3989040"/>
          </a:xfrm>
        </p:spPr>
        <p:txBody>
          <a:bodyPr>
            <a:normAutofit/>
          </a:bodyPr>
          <a:lstStyle/>
          <a:p>
            <a:pPr>
              <a:lnSpc>
                <a:spcPct val="150000"/>
              </a:lnSpc>
            </a:pPr>
            <a:r>
              <a:rPr kumimoji="1" lang="zh-TW" altLang="en-US" dirty="0"/>
              <a:t>任何時間均可透過網站取得電子書、動畫、線上測驗資源</a:t>
            </a:r>
            <a:endParaRPr kumimoji="1" lang="en-US" altLang="zh-TW" dirty="0"/>
          </a:p>
          <a:p>
            <a:pPr>
              <a:lnSpc>
                <a:spcPct val="150000"/>
              </a:lnSpc>
            </a:pPr>
            <a:r>
              <a:rPr kumimoji="1" lang="zh-TW" altLang="en-US" dirty="0"/>
              <a:t>提供行動版</a:t>
            </a:r>
            <a:r>
              <a:rPr kumimoji="1" lang="en-US" altLang="zh-TW" dirty="0"/>
              <a:t>App</a:t>
            </a:r>
            <a:r>
              <a:rPr kumimoji="1" lang="zh-TW" altLang="en-US" dirty="0"/>
              <a:t>電子書及</a:t>
            </a:r>
            <a:r>
              <a:rPr kumimoji="1" lang="zh-TW" altLang="en-US" dirty="0" smtClean="0"/>
              <a:t>動畫</a:t>
            </a:r>
            <a:endParaRPr kumimoji="1" lang="en-US" altLang="zh-TW"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14</a:t>
            </a:fld>
            <a:endParaRPr lang="en-US" altLang="zh-TW" dirty="0">
              <a:solidFill>
                <a:srgbClr val="000000"/>
              </a:solidFill>
            </a:endParaRPr>
          </a:p>
        </p:txBody>
      </p:sp>
    </p:spTree>
    <p:extLst>
      <p:ext uri="{BB962C8B-B14F-4D97-AF65-F5344CB8AC3E}">
        <p14:creationId xmlns:p14="http://schemas.microsoft.com/office/powerpoint/2010/main" val="903777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48680"/>
            <a:ext cx="8229600" cy="1143000"/>
          </a:xfrm>
        </p:spPr>
        <p:txBody>
          <a:bodyPr/>
          <a:lstStyle/>
          <a:p>
            <a:r>
              <a:rPr lang="zh-TW" altLang="zh-TW" dirty="0">
                <a:effectLst/>
              </a:rPr>
              <a:t>學層單元標題名稱</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223189670"/>
              </p:ext>
            </p:extLst>
          </p:nvPr>
        </p:nvGraphicFramePr>
        <p:xfrm>
          <a:off x="1367644" y="1772816"/>
          <a:ext cx="6408711" cy="4104456"/>
        </p:xfrm>
        <a:graphic>
          <a:graphicData uri="http://schemas.openxmlformats.org/drawingml/2006/table">
            <a:tbl>
              <a:tblPr firstRow="1" firstCol="1" lastRow="1" lastCol="1" bandRow="1" bandCol="1">
                <a:tableStyleId>{912C8C85-51F0-491E-9774-3900AFEF0FD7}</a:tableStyleId>
              </a:tblPr>
              <a:tblGrid>
                <a:gridCol w="2514387"/>
                <a:gridCol w="1965140"/>
                <a:gridCol w="1929184"/>
              </a:tblGrid>
              <a:tr h="684076">
                <a:tc>
                  <a:txBody>
                    <a:bodyPr/>
                    <a:lstStyle/>
                    <a:p>
                      <a:pPr algn="ctr">
                        <a:spcAft>
                          <a:spcPts val="0"/>
                        </a:spcAft>
                      </a:pPr>
                      <a:r>
                        <a:rPr lang="zh-TW" sz="2000" b="1" dirty="0" smtClean="0">
                          <a:effectLst/>
                          <a:latin typeface="標楷體" panose="03000509000000000000" pitchFamily="65" charset="-120"/>
                          <a:ea typeface="標楷體" panose="03000509000000000000" pitchFamily="65" charset="-120"/>
                        </a:rPr>
                        <a:t>高中</a:t>
                      </a:r>
                      <a:r>
                        <a:rPr kumimoji="0" lang="zh-TW" altLang="en-US" sz="2000" cap="none" dirty="0" smtClean="0">
                          <a:latin typeface="標楷體" panose="03000509000000000000" pitchFamily="65" charset="-120"/>
                          <a:ea typeface="標楷體" panose="03000509000000000000" pitchFamily="65" charset="-120"/>
                        </a:rPr>
                        <a:t>職</a:t>
                      </a:r>
                      <a:r>
                        <a:rPr lang="zh-TW" sz="2000" b="1" dirty="0" smtClean="0">
                          <a:effectLst/>
                          <a:latin typeface="標楷體" panose="03000509000000000000" pitchFamily="65" charset="-120"/>
                          <a:ea typeface="標楷體" panose="03000509000000000000" pitchFamily="65" charset="-120"/>
                        </a:rPr>
                        <a:t>版</a:t>
                      </a:r>
                      <a:r>
                        <a:rPr lang="zh-TW" sz="2000" b="1" dirty="0">
                          <a:effectLst/>
                          <a:latin typeface="標楷體" panose="03000509000000000000" pitchFamily="65" charset="-120"/>
                          <a:ea typeface="標楷體" panose="03000509000000000000" pitchFamily="65" charset="-120"/>
                        </a:rPr>
                        <a:t>標題</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國中版標題</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algn="ctr">
                        <a:spcAft>
                          <a:spcPts val="0"/>
                        </a:spcAft>
                      </a:pPr>
                      <a:r>
                        <a:rPr lang="zh-TW" sz="2000" b="1" dirty="0">
                          <a:effectLst/>
                          <a:latin typeface="標楷體" panose="03000509000000000000" pitchFamily="65" charset="-120"/>
                          <a:ea typeface="標楷體" panose="03000509000000000000" pitchFamily="65" charset="-120"/>
                        </a:rPr>
                        <a:t>國小版標題</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tc>
              </a:tr>
              <a:tr h="684076">
                <a:tc>
                  <a:txBody>
                    <a:bodyPr/>
                    <a:lstStyle/>
                    <a:p>
                      <a:pPr algn="ctr">
                        <a:spcAft>
                          <a:spcPts val="0"/>
                        </a:spcAft>
                      </a:pPr>
                      <a:r>
                        <a:rPr lang="zh-TW" sz="2000" b="1" dirty="0">
                          <a:effectLst/>
                          <a:latin typeface="標楷體" panose="03000509000000000000" pitchFamily="65" charset="-120"/>
                          <a:ea typeface="標楷體" panose="03000509000000000000" pitchFamily="65" charset="-120"/>
                        </a:rPr>
                        <a:t>靈根孕育源流出</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一葉知秋</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一觸即發</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r>
              <a:tr h="684076">
                <a:tc>
                  <a:txBody>
                    <a:bodyPr/>
                    <a:lstStyle/>
                    <a:p>
                      <a:pPr algn="ctr">
                        <a:spcAft>
                          <a:spcPts val="0"/>
                        </a:spcAft>
                      </a:pPr>
                      <a:r>
                        <a:rPr lang="zh-TW" sz="2000" b="1" dirty="0">
                          <a:effectLst/>
                          <a:latin typeface="標楷體" panose="03000509000000000000" pitchFamily="65" charset="-120"/>
                          <a:ea typeface="標楷體" panose="03000509000000000000" pitchFamily="65" charset="-120"/>
                        </a:rPr>
                        <a:t>悟徹網路妙真理</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兩全其美</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algn="ctr">
                        <a:spcAft>
                          <a:spcPts val="0"/>
                        </a:spcAft>
                      </a:pPr>
                      <a:r>
                        <a:rPr lang="zh-TW" sz="2000" b="1">
                          <a:effectLst/>
                          <a:latin typeface="標楷體" panose="03000509000000000000" pitchFamily="65" charset="-120"/>
                          <a:ea typeface="標楷體" panose="03000509000000000000" pitchFamily="65" charset="-120"/>
                        </a:rPr>
                        <a:t>雙管齊下</a:t>
                      </a:r>
                      <a:endParaRPr lang="zh-TW" sz="3200" b="1">
                        <a:effectLst/>
                        <a:latin typeface="標楷體" panose="03000509000000000000" pitchFamily="65" charset="-120"/>
                        <a:ea typeface="標楷體" panose="03000509000000000000" pitchFamily="65" charset="-120"/>
                        <a:cs typeface="Times New Roman"/>
                      </a:endParaRPr>
                    </a:p>
                  </a:txBody>
                  <a:tcPr marL="68580" marR="68580" marT="0" marB="0" anchor="ctr"/>
                </a:tc>
              </a:tr>
              <a:tr h="684076">
                <a:tc>
                  <a:txBody>
                    <a:bodyPr/>
                    <a:lstStyle/>
                    <a:p>
                      <a:pPr algn="ctr">
                        <a:spcAft>
                          <a:spcPts val="0"/>
                        </a:spcAft>
                      </a:pPr>
                      <a:r>
                        <a:rPr lang="zh-TW" sz="2000" b="1" dirty="0">
                          <a:effectLst/>
                          <a:latin typeface="標楷體" panose="03000509000000000000" pitchFamily="65" charset="-120"/>
                          <a:ea typeface="標楷體" panose="03000509000000000000" pitchFamily="65" charset="-120"/>
                        </a:rPr>
                        <a:t>資訊山下定心猿</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三絕韋編</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algn="ctr">
                        <a:spcAft>
                          <a:spcPts val="0"/>
                        </a:spcAft>
                      </a:pPr>
                      <a:r>
                        <a:rPr lang="zh-TW" sz="2000" b="1">
                          <a:effectLst/>
                          <a:latin typeface="標楷體" panose="03000509000000000000" pitchFamily="65" charset="-120"/>
                          <a:ea typeface="標楷體" panose="03000509000000000000" pitchFamily="65" charset="-120"/>
                        </a:rPr>
                        <a:t>三思而行</a:t>
                      </a:r>
                      <a:endParaRPr lang="zh-TW" sz="3200" b="1">
                        <a:effectLst/>
                        <a:latin typeface="標楷體" panose="03000509000000000000" pitchFamily="65" charset="-120"/>
                        <a:ea typeface="標楷體" panose="03000509000000000000" pitchFamily="65" charset="-120"/>
                        <a:cs typeface="Times New Roman"/>
                      </a:endParaRPr>
                    </a:p>
                  </a:txBody>
                  <a:tcPr marL="68580" marR="68580" marT="0" marB="0" anchor="ctr"/>
                </a:tc>
              </a:tr>
              <a:tr h="684076">
                <a:tc>
                  <a:txBody>
                    <a:bodyPr/>
                    <a:lstStyle/>
                    <a:p>
                      <a:pPr algn="ctr">
                        <a:spcAft>
                          <a:spcPts val="0"/>
                        </a:spcAft>
                      </a:pPr>
                      <a:r>
                        <a:rPr lang="zh-TW" sz="2000" b="1" dirty="0" smtClean="0">
                          <a:effectLst/>
                          <a:latin typeface="標楷體" panose="03000509000000000000" pitchFamily="65" charset="-120"/>
                          <a:ea typeface="標楷體" panose="03000509000000000000" pitchFamily="65" charset="-120"/>
                        </a:rPr>
                        <a:t>功成圓滿見真如</a:t>
                      </a:r>
                      <a:endParaRPr lang="zh-TW" sz="3200" b="1" dirty="0">
                        <a:effectLst/>
                        <a:latin typeface="標楷體" panose="03000509000000000000" pitchFamily="65" charset="-120"/>
                        <a:ea typeface="標楷體" panose="03000509000000000000" pitchFamily="65" charset="-120"/>
                        <a:cs typeface="Times New Roman"/>
                      </a:endParaRPr>
                    </a:p>
                  </a:txBody>
                  <a:tcPr marL="68580" marR="68580" marT="0" marB="0" anchor="ctr">
                    <a:lnB w="12700" cap="flat" cmpd="sng" algn="ctr">
                      <a:solidFill>
                        <a:srgbClr val="FFC000"/>
                      </a:solidFill>
                      <a:prstDash val="solid"/>
                      <a:round/>
                      <a:headEnd type="none" w="med" len="med"/>
                      <a:tailEnd type="none" w="med" len="med"/>
                    </a:lnB>
                  </a:tcPr>
                </a:tc>
                <a:tc>
                  <a:txBody>
                    <a:bodyPr/>
                    <a:lstStyle/>
                    <a:p>
                      <a:pPr marL="0" algn="ctr" defTabSz="914400" rtl="0" eaLnBrk="1" latinLnBrk="0" hangingPunct="1">
                        <a:spcAft>
                          <a:spcPts val="0"/>
                        </a:spcAft>
                      </a:pPr>
                      <a:r>
                        <a:rPr lang="zh-TW" sz="2000" b="1" kern="1200" dirty="0">
                          <a:effectLst/>
                          <a:latin typeface="標楷體" panose="03000509000000000000" pitchFamily="65" charset="-120"/>
                          <a:ea typeface="標楷體" panose="03000509000000000000" pitchFamily="65" charset="-120"/>
                        </a:rPr>
                        <a:t>四通八達</a:t>
                      </a:r>
                      <a:endParaRPr lang="zh-TW" sz="2000" b="1" kern="12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B w="12700" cap="flat" cmpd="sng" algn="ctr">
                      <a:solidFill>
                        <a:srgbClr val="FFC000"/>
                      </a:solidFill>
                      <a:prstDash val="solid"/>
                      <a:round/>
                      <a:headEnd type="none" w="med" len="med"/>
                      <a:tailEnd type="none" w="med" len="med"/>
                    </a:lnB>
                  </a:tcPr>
                </a:tc>
                <a:tc>
                  <a:txBody>
                    <a:bodyPr/>
                    <a:lstStyle/>
                    <a:p>
                      <a:pPr algn="ctr">
                        <a:spcAft>
                          <a:spcPts val="0"/>
                        </a:spcAft>
                      </a:pPr>
                      <a:r>
                        <a:rPr lang="zh-TW" sz="2000" b="1" dirty="0" smtClean="0">
                          <a:effectLst/>
                          <a:latin typeface="標楷體" panose="03000509000000000000" pitchFamily="65" charset="-120"/>
                          <a:ea typeface="標楷體" panose="03000509000000000000" pitchFamily="65" charset="-120"/>
                        </a:rPr>
                        <a:t>四通八達</a:t>
                      </a:r>
                      <a:endParaRPr lang="en-US" altLang="zh-TW" sz="2000" b="1" dirty="0" smtClean="0">
                        <a:effectLst/>
                        <a:latin typeface="標楷體" panose="03000509000000000000" pitchFamily="65" charset="-120"/>
                        <a:ea typeface="標楷體" panose="03000509000000000000" pitchFamily="65" charset="-120"/>
                      </a:endParaRPr>
                    </a:p>
                  </a:txBody>
                  <a:tcPr marL="68580" marR="68580" marT="0" marB="0" anchor="ctr">
                    <a:lnB w="12700" cap="flat" cmpd="sng" algn="ctr">
                      <a:solidFill>
                        <a:srgbClr val="FFC000"/>
                      </a:solidFill>
                      <a:prstDash val="solid"/>
                      <a:round/>
                      <a:headEnd type="none" w="med" len="med"/>
                      <a:tailEnd type="none" w="med" len="med"/>
                    </a:lnB>
                  </a:tcPr>
                </a:tc>
              </a:tr>
              <a:tr h="684076">
                <a:tc>
                  <a:txBody>
                    <a:bodyPr/>
                    <a:lstStyle/>
                    <a:p>
                      <a:pPr algn="ctr">
                        <a:spcAft>
                          <a:spcPts val="0"/>
                        </a:spcAft>
                      </a:pPr>
                      <a:r>
                        <a:rPr lang="zh-TW" sz="2000" b="0" dirty="0">
                          <a:ln>
                            <a:solidFill>
                              <a:sysClr val="windowText" lastClr="000000"/>
                            </a:solidFill>
                          </a:ln>
                          <a:effectLst/>
                          <a:latin typeface="標楷體" panose="03000509000000000000" pitchFamily="65" charset="-120"/>
                          <a:ea typeface="標楷體" panose="03000509000000000000" pitchFamily="65" charset="-120"/>
                        </a:rPr>
                        <a:t>西天取經傳正念</a:t>
                      </a:r>
                      <a:endParaRPr lang="zh-TW" sz="3200" b="0" dirty="0">
                        <a:ln>
                          <a:solidFill>
                            <a:sysClr val="windowText" lastClr="000000"/>
                          </a:solidFill>
                        </a:ln>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marL="0" algn="ctr" defTabSz="914400" rtl="0" eaLnBrk="1" latinLnBrk="0" hangingPunct="1">
                        <a:spcAft>
                          <a:spcPts val="0"/>
                        </a:spcAft>
                      </a:pPr>
                      <a:r>
                        <a:rPr lang="zh-TW" sz="2000" b="0" kern="1200" dirty="0">
                          <a:ln>
                            <a:solidFill>
                              <a:sysClr val="windowText" lastClr="000000"/>
                            </a:solidFill>
                          </a:ln>
                          <a:effectLst/>
                          <a:latin typeface="標楷體" panose="03000509000000000000" pitchFamily="65" charset="-120"/>
                          <a:ea typeface="標楷體" panose="03000509000000000000" pitchFamily="65" charset="-120"/>
                        </a:rPr>
                        <a:t>五車腹笥</a:t>
                      </a:r>
                      <a:endParaRPr lang="zh-TW" sz="2000" b="0" kern="1200" dirty="0">
                        <a:ln>
                          <a:solidFill>
                            <a:sysClr val="windowText" lastClr="000000"/>
                          </a:solidFill>
                        </a:ln>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spcAft>
                          <a:spcPts val="0"/>
                        </a:spcAft>
                      </a:pPr>
                      <a:r>
                        <a:rPr lang="zh-TW" sz="2000" b="0" dirty="0">
                          <a:ln>
                            <a:solidFill>
                              <a:sysClr val="windowText" lastClr="000000"/>
                            </a:solidFill>
                          </a:ln>
                          <a:effectLst/>
                          <a:latin typeface="標楷體" panose="03000509000000000000" pitchFamily="65" charset="-120"/>
                          <a:ea typeface="標楷體" panose="03000509000000000000" pitchFamily="65" charset="-120"/>
                        </a:rPr>
                        <a:t>五經四書</a:t>
                      </a:r>
                      <a:endParaRPr lang="zh-TW" sz="3200" b="0" dirty="0">
                        <a:ln>
                          <a:solidFill>
                            <a:sysClr val="windowText" lastClr="000000"/>
                          </a:solidFill>
                        </a:ln>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r>
            </a:tbl>
          </a:graphicData>
        </a:graphic>
      </p:graphicFrame>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15</a:t>
            </a:fld>
            <a:endParaRPr lang="en-US" altLang="zh-TW" dirty="0">
              <a:solidFill>
                <a:srgbClr val="000000"/>
              </a:solidFill>
            </a:endParaRPr>
          </a:p>
        </p:txBody>
      </p:sp>
    </p:spTree>
    <p:extLst>
      <p:ext uri="{BB962C8B-B14F-4D97-AF65-F5344CB8AC3E}">
        <p14:creationId xmlns:p14="http://schemas.microsoft.com/office/powerpoint/2010/main" val="552905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標題 1"/>
          <p:cNvSpPr>
            <a:spLocks noGrp="1"/>
          </p:cNvSpPr>
          <p:nvPr>
            <p:ph type="title"/>
          </p:nvPr>
        </p:nvSpPr>
        <p:spPr bwMode="auto">
          <a:xfrm>
            <a:off x="457200" y="404813"/>
            <a:ext cx="7467600" cy="647700"/>
          </a:xfrm>
        </p:spPr>
        <p:txBody>
          <a:bodyPr wrap="square" lIns="91440" tIns="45720" rIns="91440" bIns="45720" numCol="1" anchorCtr="0" compatLnSpc="1">
            <a:prstTxWarp prst="textNoShape">
              <a:avLst/>
            </a:prstTxWarp>
            <a:normAutofit fontScale="90000"/>
          </a:bodyPr>
          <a:lstStyle/>
          <a:p>
            <a:pPr eaLnBrk="1" hangingPunct="1"/>
            <a:r>
              <a:rPr kumimoji="0" lang="zh-TW" altLang="en-US" cap="none" dirty="0">
                <a:latin typeface="標楷體" panose="03000509000000000000" pitchFamily="65" charset="-120"/>
                <a:ea typeface="標楷體" panose="03000509000000000000" pitchFamily="65" charset="-120"/>
              </a:rPr>
              <a:t>高中職版</a:t>
            </a:r>
            <a:r>
              <a:rPr kumimoji="0" lang="zh-TW" altLang="en-US" cap="none" dirty="0" smtClean="0">
                <a:latin typeface="標楷體" panose="03000509000000000000" pitchFamily="65" charset="-120"/>
                <a:ea typeface="標楷體" panose="03000509000000000000" pitchFamily="65" charset="-120"/>
              </a:rPr>
              <a:t>教材</a:t>
            </a:r>
            <a:r>
              <a:rPr kumimoji="0" lang="zh-TW" altLang="en-US" cap="none" dirty="0" smtClean="0">
                <a:latin typeface="標楷體" panose="03000509000000000000" pitchFamily="65" charset="-120"/>
                <a:ea typeface="標楷體" panose="03000509000000000000" pitchFamily="65" charset="-120"/>
              </a:rPr>
              <a:t>形式</a:t>
            </a:r>
            <a:r>
              <a:rPr kumimoji="0" lang="en-US" altLang="zh-TW" cap="none" dirty="0" smtClean="0">
                <a:latin typeface="標楷體" panose="03000509000000000000" pitchFamily="65" charset="-120"/>
                <a:ea typeface="標楷體" panose="03000509000000000000" pitchFamily="65" charset="-120"/>
              </a:rPr>
              <a:t>—</a:t>
            </a:r>
            <a:r>
              <a:rPr kumimoji="0" lang="zh-TW" altLang="en-US" cap="none" dirty="0" smtClean="0">
                <a:latin typeface="標楷體" panose="03000509000000000000" pitchFamily="65" charset="-120"/>
                <a:ea typeface="標楷體" panose="03000509000000000000" pitchFamily="65" charset="-120"/>
              </a:rPr>
              <a:t>紙本教材、多媒體輔助教材</a:t>
            </a:r>
          </a:p>
        </p:txBody>
      </p:sp>
      <p:pic>
        <p:nvPicPr>
          <p:cNvPr id="16386" name="Picture 2" descr="C:\Users\Hanmin\Downloads\界面.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49500"/>
            <a:ext cx="3902075" cy="29257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3776662" cy="5183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16</a:t>
            </a:fld>
            <a:endParaRPr lang="en-US" altLang="zh-TW" dirty="0">
              <a:solidFill>
                <a:srgbClr val="000000"/>
              </a:solidFill>
              <a:ea typeface="標楷體"/>
            </a:endParaRPr>
          </a:p>
        </p:txBody>
      </p:sp>
    </p:spTree>
    <p:extLst>
      <p:ext uri="{BB962C8B-B14F-4D97-AF65-F5344CB8AC3E}">
        <p14:creationId xmlns:p14="http://schemas.microsoft.com/office/powerpoint/2010/main" val="36649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a:xfrm>
            <a:off x="539552" y="620688"/>
            <a:ext cx="7467600" cy="648072"/>
          </a:xfrm>
        </p:spPr>
        <p:txBody>
          <a:bodyPr vert="horz" wrap="square" lIns="91440" tIns="45720" rIns="91440" bIns="45720" numCol="1" anchor="b" anchorCtr="0" compatLnSpc="1">
            <a:prstTxWarp prst="textNoShape">
              <a:avLst/>
            </a:prstTxWarp>
            <a:normAutofit/>
          </a:bodyPr>
          <a:lstStyle/>
          <a:p>
            <a:pPr eaLnBrk="1" hangingPunct="1"/>
            <a:r>
              <a:rPr kumimoji="0" lang="zh-TW" altLang="en-US" cap="none" dirty="0" smtClean="0">
                <a:latin typeface="標楷體" panose="03000509000000000000" pitchFamily="65" charset="-120"/>
                <a:ea typeface="標楷體" panose="03000509000000000000" pitchFamily="65" charset="-120"/>
              </a:rPr>
              <a:t>高中</a:t>
            </a:r>
            <a:r>
              <a:rPr kumimoji="0" lang="zh-TW" altLang="en-US" cap="none" dirty="0">
                <a:latin typeface="標楷體" panose="03000509000000000000" pitchFamily="65" charset="-120"/>
                <a:ea typeface="標楷體" panose="03000509000000000000" pitchFamily="65" charset="-120"/>
              </a:rPr>
              <a:t>職</a:t>
            </a:r>
            <a:r>
              <a:rPr kumimoji="0" lang="zh-TW" altLang="en-US" cap="none" dirty="0" smtClean="0">
                <a:latin typeface="標楷體" panose="03000509000000000000" pitchFamily="65" charset="-120"/>
                <a:ea typeface="標楷體" panose="03000509000000000000" pitchFamily="65" charset="-120"/>
              </a:rPr>
              <a:t>版</a:t>
            </a:r>
            <a:r>
              <a:rPr kumimoji="0" lang="zh-TW" altLang="en-US" cap="none" dirty="0">
                <a:latin typeface="標楷體" panose="03000509000000000000" pitchFamily="65" charset="-120"/>
                <a:ea typeface="標楷體" panose="03000509000000000000" pitchFamily="65" charset="-120"/>
              </a:rPr>
              <a:t>教材理念</a:t>
            </a:r>
            <a:endParaRPr kumimoji="0" lang="zh-TW" altLang="en-US" cap="none" dirty="0">
              <a:latin typeface="標楷體" panose="03000509000000000000" pitchFamily="65" charset="-120"/>
              <a:ea typeface="標楷體" panose="03000509000000000000" pitchFamily="65" charset="-120"/>
            </a:endParaRPr>
          </a:p>
        </p:txBody>
      </p:sp>
      <p:pic>
        <p:nvPicPr>
          <p:cNvPr id="1843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7950" y="1484313"/>
            <a:ext cx="8605838" cy="3738562"/>
          </a:xfrm>
        </p:spPr>
      </p:pic>
      <p:sp>
        <p:nvSpPr>
          <p:cNvPr id="6"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17</a:t>
            </a:fld>
            <a:endParaRPr lang="en-US" altLang="zh-TW" dirty="0">
              <a:solidFill>
                <a:srgbClr val="000000"/>
              </a:solidFill>
              <a:ea typeface="標楷體"/>
            </a:endParaRPr>
          </a:p>
        </p:txBody>
      </p:sp>
    </p:spTree>
    <p:extLst>
      <p:ext uri="{BB962C8B-B14F-4D97-AF65-F5344CB8AC3E}">
        <p14:creationId xmlns:p14="http://schemas.microsoft.com/office/powerpoint/2010/main" val="2119952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64704"/>
            <a:ext cx="7467600" cy="652934"/>
          </a:xfrm>
        </p:spPr>
        <p:txBody>
          <a:bodyPr vert="horz" wrap="square" lIns="91440" tIns="45720" rIns="91440" bIns="45720" numCol="1" anchor="b" anchorCtr="0" compatLnSpc="1">
            <a:prstTxWarp prst="textNoShape">
              <a:avLst/>
            </a:prstTxWarp>
            <a:normAutofit/>
          </a:bodyPr>
          <a:lstStyle/>
          <a:p>
            <a:pPr eaLnBrk="1" hangingPunct="1"/>
            <a:r>
              <a:rPr kumimoji="0" lang="zh-TW" altLang="en-US" cap="none" dirty="0" smtClean="0">
                <a:latin typeface="標楷體" panose="03000509000000000000" pitchFamily="65" charset="-120"/>
                <a:ea typeface="標楷體" panose="03000509000000000000" pitchFamily="65" charset="-120"/>
              </a:rPr>
              <a:t>高中職版</a:t>
            </a:r>
            <a:r>
              <a:rPr kumimoji="0" lang="zh-TW" altLang="en-US" cap="none" dirty="0">
                <a:latin typeface="標楷體" panose="03000509000000000000" pitchFamily="65" charset="-120"/>
                <a:ea typeface="標楷體" panose="03000509000000000000" pitchFamily="65" charset="-120"/>
              </a:rPr>
              <a:t>撰寫原則</a:t>
            </a:r>
            <a:endParaRPr kumimoji="0" lang="zh-TW" altLang="en-US" cap="none" dirty="0">
              <a:latin typeface="標楷體" panose="03000509000000000000" pitchFamily="65" charset="-120"/>
              <a:ea typeface="標楷體" panose="03000509000000000000" pitchFamily="65" charset="-120"/>
            </a:endParaRPr>
          </a:p>
        </p:txBody>
      </p:sp>
      <p:grpSp>
        <p:nvGrpSpPr>
          <p:cNvPr id="20482" name="群組 4"/>
          <p:cNvGrpSpPr>
            <a:grpSpLocks/>
          </p:cNvGrpSpPr>
          <p:nvPr/>
        </p:nvGrpSpPr>
        <p:grpSpPr bwMode="auto">
          <a:xfrm>
            <a:off x="1042988" y="1700213"/>
            <a:ext cx="2089150" cy="2089150"/>
            <a:chOff x="3469773" y="830050"/>
            <a:chExt cx="2091775" cy="2232602"/>
          </a:xfrm>
        </p:grpSpPr>
        <p:sp>
          <p:nvSpPr>
            <p:cNvPr id="15" name="六邊形 14"/>
            <p:cNvSpPr>
              <a:spLocks noChangeArrowheads="1"/>
            </p:cNvSpPr>
            <p:nvPr/>
          </p:nvSpPr>
          <p:spPr bwMode="auto">
            <a:xfrm rot="5400000">
              <a:off x="3399360" y="975169"/>
              <a:ext cx="2232602" cy="1942362"/>
            </a:xfrm>
            <a:prstGeom prst="hexagon">
              <a:avLst>
                <a:gd name="adj" fmla="val 25000"/>
                <a:gd name="vf" fmla="val 115470"/>
              </a:avLst>
            </a:prstGeom>
            <a:solidFill>
              <a:schemeClr val="accent2"/>
            </a:solidFill>
            <a:ln>
              <a:noFill/>
            </a:ln>
            <a:effectLst>
              <a:outerShdw blurRad="50800" dist="20000" dir="5400000" rotWithShape="0">
                <a:srgbClr val="808080">
                  <a:alpha val="42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kumimoji="1" lang="zh-TW" altLang="en-US">
                <a:solidFill>
                  <a:prstClr val="black"/>
                </a:solidFill>
                <a:latin typeface="Arial" charset="0"/>
                <a:cs typeface="新細明體" charset="0"/>
              </a:endParaRPr>
            </a:p>
          </p:txBody>
        </p:sp>
        <p:sp>
          <p:nvSpPr>
            <p:cNvPr id="16" name="六邊形 4"/>
            <p:cNvSpPr/>
            <p:nvPr/>
          </p:nvSpPr>
          <p:spPr>
            <a:xfrm>
              <a:off x="3469773" y="1177833"/>
              <a:ext cx="2091775" cy="153703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Bef>
                  <a:spcPct val="0"/>
                </a:spcBef>
                <a:spcAft>
                  <a:spcPct val="35000"/>
                </a:spcAft>
                <a:defRPr/>
              </a:pPr>
              <a:r>
                <a:rPr lang="zh-TW" altLang="en-US" sz="2800" dirty="0">
                  <a:solidFill>
                    <a:prstClr val="white"/>
                  </a:solidFill>
                  <a:latin typeface="Adobe 黑体 Std R" pitchFamily="34" charset="-128"/>
                  <a:ea typeface="Adobe 黑体 Std R" pitchFamily="34" charset="-128"/>
                </a:rPr>
                <a:t>正向引例</a:t>
              </a:r>
            </a:p>
          </p:txBody>
        </p:sp>
      </p:grpSp>
      <p:grpSp>
        <p:nvGrpSpPr>
          <p:cNvPr id="20483" name="群組 5"/>
          <p:cNvGrpSpPr>
            <a:grpSpLocks/>
          </p:cNvGrpSpPr>
          <p:nvPr/>
        </p:nvGrpSpPr>
        <p:grpSpPr bwMode="auto">
          <a:xfrm>
            <a:off x="3924300" y="1700213"/>
            <a:ext cx="2087563" cy="2089150"/>
            <a:chOff x="1372020" y="830050"/>
            <a:chExt cx="2091774" cy="2232602"/>
          </a:xfrm>
        </p:grpSpPr>
        <p:sp>
          <p:nvSpPr>
            <p:cNvPr id="13" name="六邊形 12"/>
            <p:cNvSpPr>
              <a:spLocks noChangeArrowheads="1"/>
            </p:cNvSpPr>
            <p:nvPr/>
          </p:nvSpPr>
          <p:spPr bwMode="auto">
            <a:xfrm rot="5400000">
              <a:off x="1301607" y="975227"/>
              <a:ext cx="2232602" cy="1942247"/>
            </a:xfrm>
            <a:prstGeom prst="hexagon">
              <a:avLst>
                <a:gd name="adj" fmla="val 25002"/>
                <a:gd name="vf" fmla="val 115470"/>
              </a:avLst>
            </a:prstGeom>
            <a:solidFill>
              <a:schemeClr val="accent2"/>
            </a:solidFill>
            <a:ln>
              <a:noFill/>
            </a:ln>
            <a:effectLst>
              <a:outerShdw blurRad="50800" dist="20000" dir="5400000" rotWithShape="0">
                <a:srgbClr val="808080">
                  <a:alpha val="42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kumimoji="1" lang="zh-TW" altLang="en-US">
                <a:solidFill>
                  <a:prstClr val="black"/>
                </a:solidFill>
                <a:latin typeface="Arial" charset="0"/>
                <a:cs typeface="新細明體" charset="0"/>
              </a:endParaRPr>
            </a:p>
          </p:txBody>
        </p:sp>
        <p:sp>
          <p:nvSpPr>
            <p:cNvPr id="14" name="六邊形 6"/>
            <p:cNvSpPr/>
            <p:nvPr/>
          </p:nvSpPr>
          <p:spPr>
            <a:xfrm>
              <a:off x="1372020" y="1345788"/>
              <a:ext cx="2091774" cy="1369080"/>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00200">
                <a:lnSpc>
                  <a:spcPct val="90000"/>
                </a:lnSpc>
                <a:spcBef>
                  <a:spcPct val="0"/>
                </a:spcBef>
                <a:spcAft>
                  <a:spcPct val="35000"/>
                </a:spcAft>
                <a:defRPr/>
              </a:pPr>
              <a:r>
                <a:rPr lang="zh-TW" altLang="en-US" sz="2800" dirty="0">
                  <a:solidFill>
                    <a:prstClr val="white"/>
                  </a:solidFill>
                  <a:latin typeface="Adobe 黑体 Std R" pitchFamily="34" charset="-128"/>
                  <a:ea typeface="Adobe 黑体 Std R" pitchFamily="34" charset="-128"/>
                </a:rPr>
                <a:t>最新資訊</a:t>
              </a:r>
            </a:p>
          </p:txBody>
        </p:sp>
      </p:grpSp>
      <p:grpSp>
        <p:nvGrpSpPr>
          <p:cNvPr id="20484" name="群組 6"/>
          <p:cNvGrpSpPr>
            <a:grpSpLocks/>
          </p:cNvGrpSpPr>
          <p:nvPr/>
        </p:nvGrpSpPr>
        <p:grpSpPr bwMode="auto">
          <a:xfrm>
            <a:off x="2484438" y="3644900"/>
            <a:ext cx="2087562" cy="2087563"/>
            <a:chOff x="2416877" y="2725082"/>
            <a:chExt cx="2091774" cy="2232602"/>
          </a:xfrm>
        </p:grpSpPr>
        <p:sp>
          <p:nvSpPr>
            <p:cNvPr id="11" name="六邊形 10"/>
            <p:cNvSpPr>
              <a:spLocks noChangeArrowheads="1"/>
            </p:cNvSpPr>
            <p:nvPr/>
          </p:nvSpPr>
          <p:spPr bwMode="auto">
            <a:xfrm rot="5400000">
              <a:off x="2346462" y="2870259"/>
              <a:ext cx="2232602" cy="1942249"/>
            </a:xfrm>
            <a:prstGeom prst="hexagon">
              <a:avLst>
                <a:gd name="adj" fmla="val 25001"/>
                <a:gd name="vf" fmla="val 115470"/>
              </a:avLst>
            </a:prstGeom>
            <a:solidFill>
              <a:schemeClr val="accent2"/>
            </a:solidFill>
            <a:ln>
              <a:noFill/>
            </a:ln>
            <a:effectLst>
              <a:outerShdw blurRad="50800" dist="20000" dir="5400000" rotWithShape="0">
                <a:srgbClr val="808080">
                  <a:alpha val="42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kumimoji="1" lang="zh-TW" altLang="en-US">
                <a:solidFill>
                  <a:prstClr val="black"/>
                </a:solidFill>
                <a:latin typeface="Arial" charset="0"/>
                <a:cs typeface="新細明體" charset="0"/>
              </a:endParaRPr>
            </a:p>
          </p:txBody>
        </p:sp>
        <p:sp>
          <p:nvSpPr>
            <p:cNvPr id="12" name="六邊形 8"/>
            <p:cNvSpPr/>
            <p:nvPr/>
          </p:nvSpPr>
          <p:spPr>
            <a:xfrm>
              <a:off x="2416877" y="3073131"/>
              <a:ext cx="2091774" cy="153650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Bef>
                  <a:spcPct val="0"/>
                </a:spcBef>
                <a:spcAft>
                  <a:spcPct val="35000"/>
                </a:spcAft>
                <a:defRPr/>
              </a:pPr>
              <a:r>
                <a:rPr lang="zh-TW" altLang="en-US" sz="2800" dirty="0">
                  <a:solidFill>
                    <a:prstClr val="white"/>
                  </a:solidFill>
                  <a:latin typeface="Adobe 黑体 Std R" pitchFamily="34" charset="-128"/>
                  <a:ea typeface="Adobe 黑体 Std R" pitchFamily="34" charset="-128"/>
                </a:rPr>
                <a:t>施政宣導</a:t>
              </a:r>
            </a:p>
          </p:txBody>
        </p:sp>
      </p:grpSp>
      <p:grpSp>
        <p:nvGrpSpPr>
          <p:cNvPr id="20485" name="群組 7"/>
          <p:cNvGrpSpPr>
            <a:grpSpLocks/>
          </p:cNvGrpSpPr>
          <p:nvPr/>
        </p:nvGrpSpPr>
        <p:grpSpPr bwMode="auto">
          <a:xfrm>
            <a:off x="5435600" y="3644900"/>
            <a:ext cx="2089150" cy="2087563"/>
            <a:chOff x="4514629" y="2725082"/>
            <a:chExt cx="2091774" cy="2232602"/>
          </a:xfrm>
        </p:grpSpPr>
        <p:sp>
          <p:nvSpPr>
            <p:cNvPr id="9" name="六邊形 8"/>
            <p:cNvSpPr>
              <a:spLocks noChangeArrowheads="1"/>
            </p:cNvSpPr>
            <p:nvPr/>
          </p:nvSpPr>
          <p:spPr bwMode="auto">
            <a:xfrm rot="5400000">
              <a:off x="4444216" y="2870202"/>
              <a:ext cx="2232602" cy="1942362"/>
            </a:xfrm>
            <a:prstGeom prst="hexagon">
              <a:avLst>
                <a:gd name="adj" fmla="val 25000"/>
                <a:gd name="vf" fmla="val 115470"/>
              </a:avLst>
            </a:prstGeom>
            <a:solidFill>
              <a:schemeClr val="accent2"/>
            </a:solidFill>
            <a:ln>
              <a:noFill/>
            </a:ln>
            <a:effectLst>
              <a:outerShdw blurRad="50800" dist="20000" dir="5400000" rotWithShape="0">
                <a:srgbClr val="808080">
                  <a:alpha val="42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defRPr/>
              </a:pPr>
              <a:endParaRPr kumimoji="1" lang="zh-TW" altLang="en-US">
                <a:solidFill>
                  <a:prstClr val="black"/>
                </a:solidFill>
                <a:latin typeface="Arial" charset="0"/>
                <a:cs typeface="新細明體" charset="0"/>
              </a:endParaRPr>
            </a:p>
          </p:txBody>
        </p:sp>
        <p:sp>
          <p:nvSpPr>
            <p:cNvPr id="10" name="六邊形 10"/>
            <p:cNvSpPr/>
            <p:nvPr/>
          </p:nvSpPr>
          <p:spPr>
            <a:xfrm>
              <a:off x="4514629" y="3073131"/>
              <a:ext cx="2091774" cy="153650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00200">
                <a:lnSpc>
                  <a:spcPct val="90000"/>
                </a:lnSpc>
                <a:spcBef>
                  <a:spcPct val="0"/>
                </a:spcBef>
                <a:spcAft>
                  <a:spcPct val="35000"/>
                </a:spcAft>
                <a:defRPr/>
              </a:pPr>
              <a:r>
                <a:rPr lang="zh-TW" altLang="en-US" sz="2800" dirty="0">
                  <a:solidFill>
                    <a:prstClr val="white"/>
                  </a:solidFill>
                  <a:latin typeface="Adobe 黑体 Std R" pitchFamily="34" charset="-128"/>
                  <a:ea typeface="Adobe 黑体 Std R" pitchFamily="34" charset="-128"/>
                </a:rPr>
                <a:t>師用為主</a:t>
              </a:r>
            </a:p>
          </p:txBody>
        </p:sp>
      </p:grpSp>
      <p:sp>
        <p:nvSpPr>
          <p:cNvPr id="18"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18</a:t>
            </a:fld>
            <a:endParaRPr lang="en-US" altLang="zh-TW" dirty="0">
              <a:solidFill>
                <a:srgbClr val="000000"/>
              </a:solidFill>
              <a:ea typeface="標楷體"/>
            </a:endParaRPr>
          </a:p>
        </p:txBody>
      </p:sp>
    </p:spTree>
    <p:extLst>
      <p:ext uri="{BB962C8B-B14F-4D97-AF65-F5344CB8AC3E}">
        <p14:creationId xmlns:p14="http://schemas.microsoft.com/office/powerpoint/2010/main" val="1517998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wrap="square" lIns="91440" tIns="45720" rIns="91440" bIns="45720" numCol="1" anchor="b" anchorCtr="0" compatLnSpc="1">
            <a:prstTxWarp prst="textNoShape">
              <a:avLst/>
            </a:prstTxWarp>
            <a:normAutofit/>
          </a:bodyPr>
          <a:lstStyle/>
          <a:p>
            <a:pPr eaLnBrk="1" hangingPunct="1"/>
            <a:r>
              <a:rPr kumimoji="0" lang="zh-TW" altLang="en-US" cap="none" dirty="0">
                <a:latin typeface="標楷體" panose="03000509000000000000" pitchFamily="65" charset="-120"/>
                <a:ea typeface="標楷體" panose="03000509000000000000" pitchFamily="65" charset="-120"/>
              </a:rPr>
              <a:t>高中版</a:t>
            </a:r>
            <a:r>
              <a:rPr kumimoji="0" lang="zh-TW" altLang="en-US" cap="none" dirty="0">
                <a:latin typeface="標楷體" panose="03000509000000000000" pitchFamily="65" charset="-120"/>
                <a:ea typeface="標楷體" panose="03000509000000000000" pitchFamily="65" charset="-120"/>
              </a:rPr>
              <a:t>主題人物</a:t>
            </a:r>
            <a:endParaRPr kumimoji="0" lang="zh-TW" altLang="en-US" cap="none" dirty="0">
              <a:latin typeface="標楷體" panose="03000509000000000000" pitchFamily="65" charset="-120"/>
              <a:ea typeface="標楷體" panose="03000509000000000000" pitchFamily="65" charset="-120"/>
            </a:endParaRPr>
          </a:p>
        </p:txBody>
      </p:sp>
      <p:sp>
        <p:nvSpPr>
          <p:cNvPr id="22530" name="內容版面配置區 2"/>
          <p:cNvSpPr>
            <a:spLocks noGrp="1"/>
          </p:cNvSpPr>
          <p:nvPr>
            <p:ph sz="quarter" idx="1"/>
          </p:nvPr>
        </p:nvSpPr>
        <p:spPr>
          <a:xfrm>
            <a:off x="457200" y="1600200"/>
            <a:ext cx="7467600" cy="965200"/>
          </a:xfrm>
        </p:spPr>
        <p:txBody>
          <a:bodyPr vert="horz" wrap="square" lIns="91440" tIns="45720" rIns="91440" bIns="45720" numCol="1" anchor="b" anchorCtr="0" compatLnSpc="1">
            <a:prstTxWarp prst="textNoShape">
              <a:avLst/>
            </a:prstTxWarp>
            <a:normAutofit fontScale="82500" lnSpcReduction="10000"/>
          </a:bodyPr>
          <a:lstStyle/>
          <a:p>
            <a:pPr eaLnBrk="1" hangingPunct="1">
              <a:spcBef>
                <a:spcPct val="0"/>
              </a:spcBef>
            </a:pPr>
            <a:r>
              <a:rPr kumimoji="0" lang="zh-TW" altLang="en-US" sz="3000" dirty="0">
                <a:solidFill>
                  <a:schemeClr val="tx2"/>
                </a:solidFill>
                <a:latin typeface="標楷體" panose="03000509000000000000" pitchFamily="65" charset="-120"/>
                <a:ea typeface="標楷體" panose="03000509000000000000" pitchFamily="65" charset="-120"/>
              </a:rPr>
              <a:t>為符合大多數師生對主題人物的熟悉度，本板內容所舉例使用的角色以西遊記主角人物來定義。</a:t>
            </a:r>
          </a:p>
          <a:p>
            <a:pPr eaLnBrk="1" hangingPunct="1">
              <a:spcBef>
                <a:spcPct val="0"/>
              </a:spcBef>
            </a:pPr>
            <a:endParaRPr kumimoji="0" lang="zh-TW" altLang="en-US" sz="3000" dirty="0">
              <a:solidFill>
                <a:schemeClr val="tx2"/>
              </a:solidFill>
              <a:latin typeface="標楷體" panose="03000509000000000000" pitchFamily="65" charset="-120"/>
              <a:ea typeface="標楷體" panose="03000509000000000000" pitchFamily="65" charset="-120"/>
            </a:endParaRP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781300"/>
            <a:ext cx="85502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19</a:t>
            </a:fld>
            <a:endParaRPr lang="en-US" altLang="zh-TW" dirty="0">
              <a:solidFill>
                <a:srgbClr val="000000"/>
              </a:solidFill>
              <a:ea typeface="標楷體"/>
            </a:endParaRPr>
          </a:p>
        </p:txBody>
      </p:sp>
    </p:spTree>
    <p:extLst>
      <p:ext uri="{BB962C8B-B14F-4D97-AF65-F5344CB8AC3E}">
        <p14:creationId xmlns:p14="http://schemas.microsoft.com/office/powerpoint/2010/main" val="238494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名詞定義</a:t>
            </a:r>
            <a:endParaRPr lang="zh-TW" altLang="en-US" dirty="0"/>
          </a:p>
        </p:txBody>
      </p:sp>
      <p:sp>
        <p:nvSpPr>
          <p:cNvPr id="3" name="內容版面配置區 2"/>
          <p:cNvSpPr>
            <a:spLocks noGrp="1"/>
          </p:cNvSpPr>
          <p:nvPr>
            <p:ph idx="1"/>
          </p:nvPr>
        </p:nvSpPr>
        <p:spPr/>
        <p:txBody>
          <a:bodyPr/>
          <a:lstStyle/>
          <a:p>
            <a:r>
              <a:rPr lang="zh-TW" altLang="en-US" dirty="0" smtClean="0"/>
              <a:t>資訊素養</a:t>
            </a:r>
            <a:endParaRPr lang="en-US" altLang="zh-TW" dirty="0" smtClean="0"/>
          </a:p>
          <a:p>
            <a:pPr lvl="1"/>
            <a:r>
              <a:rPr lang="zh-TW" altLang="en-US" dirty="0"/>
              <a:t>覺知何時需要資訊，並能有效地搜索、評估和使用所需資訊的</a:t>
            </a:r>
            <a:r>
              <a:rPr lang="zh-TW" altLang="en-US" dirty="0" smtClean="0"/>
              <a:t>能力</a:t>
            </a:r>
            <a:r>
              <a:rPr lang="en-US" altLang="zh-TW" dirty="0" smtClean="0"/>
              <a:t>(</a:t>
            </a:r>
            <a:r>
              <a:rPr lang="zh-TW" altLang="en-US" dirty="0" smtClean="0"/>
              <a:t>莊道明</a:t>
            </a:r>
            <a:r>
              <a:rPr lang="zh-TW" altLang="en-US" dirty="0"/>
              <a:t>，</a:t>
            </a:r>
            <a:r>
              <a:rPr lang="en-US" altLang="zh-TW" dirty="0"/>
              <a:t>2012</a:t>
            </a:r>
            <a:r>
              <a:rPr lang="zh-TW" altLang="en-US" dirty="0"/>
              <a:t>年</a:t>
            </a:r>
            <a:r>
              <a:rPr lang="en-US" altLang="zh-TW" dirty="0"/>
              <a:t>10</a:t>
            </a:r>
            <a:r>
              <a:rPr lang="zh-TW" altLang="en-US" dirty="0"/>
              <a:t>月</a:t>
            </a:r>
            <a:r>
              <a:rPr lang="en-US" altLang="zh-TW" dirty="0" smtClean="0"/>
              <a:t>)</a:t>
            </a:r>
          </a:p>
          <a:p>
            <a:pPr lvl="1"/>
            <a:endParaRPr lang="en-US" altLang="zh-TW" dirty="0" smtClean="0"/>
          </a:p>
          <a:p>
            <a:r>
              <a:rPr lang="zh-TW" altLang="en-US" dirty="0"/>
              <a:t>資訊</a:t>
            </a:r>
            <a:r>
              <a:rPr lang="zh-TW" altLang="en-US" dirty="0" smtClean="0"/>
              <a:t>倫理</a:t>
            </a:r>
            <a:endParaRPr lang="en-US" altLang="zh-TW" dirty="0" smtClean="0"/>
          </a:p>
          <a:p>
            <a:pPr lvl="1"/>
            <a:r>
              <a:rPr lang="zh-TW" altLang="en-US" dirty="0"/>
              <a:t>人類從事資訊搜尋、儲存、組織、整理、利用與傳播之資訊應用行為或發展資訊系統之行為過程中產生的倫理議題</a:t>
            </a:r>
            <a:r>
              <a:rPr lang="en-US" altLang="zh-TW" dirty="0" smtClean="0"/>
              <a:t>(</a:t>
            </a:r>
            <a:r>
              <a:rPr lang="zh-TW" altLang="en-US" dirty="0" smtClean="0"/>
              <a:t>莊道明</a:t>
            </a:r>
            <a:r>
              <a:rPr lang="zh-TW" altLang="en-US" dirty="0"/>
              <a:t>，</a:t>
            </a:r>
            <a:r>
              <a:rPr lang="en-US" altLang="zh-TW" dirty="0"/>
              <a:t>2012</a:t>
            </a:r>
            <a:r>
              <a:rPr lang="zh-TW" altLang="en-US" dirty="0"/>
              <a:t>年</a:t>
            </a:r>
            <a:r>
              <a:rPr lang="en-US" altLang="zh-TW" dirty="0"/>
              <a:t>10</a:t>
            </a:r>
            <a:r>
              <a:rPr lang="zh-TW" altLang="en-US" dirty="0"/>
              <a:t>月</a:t>
            </a:r>
            <a:r>
              <a:rPr lang="en-US" altLang="zh-TW" dirty="0"/>
              <a:t>)</a:t>
            </a:r>
            <a:endParaRPr lang="zh-TW" altLang="en-US" dirty="0"/>
          </a:p>
        </p:txBody>
      </p:sp>
      <p:sp>
        <p:nvSpPr>
          <p:cNvPr id="8"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a:t>
            </a:fld>
            <a:endParaRPr lang="en-US" altLang="zh-TW" dirty="0">
              <a:solidFill>
                <a:srgbClr val="000000"/>
              </a:solidFill>
            </a:endParaRPr>
          </a:p>
        </p:txBody>
      </p:sp>
    </p:spTree>
    <p:extLst>
      <p:ext uri="{BB962C8B-B14F-4D97-AF65-F5344CB8AC3E}">
        <p14:creationId xmlns:p14="http://schemas.microsoft.com/office/powerpoint/2010/main" val="135547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74638"/>
            <a:ext cx="801688" cy="3874442"/>
          </a:xfrm>
        </p:spPr>
        <p:txBody>
          <a:bodyPr>
            <a:normAutofit/>
          </a:bodyPr>
          <a:lstStyle/>
          <a:p>
            <a:pPr eaLnBrk="1" fontAlgn="auto" hangingPunct="1">
              <a:spcAft>
                <a:spcPts val="0"/>
              </a:spcAft>
              <a:defRPr/>
            </a:pPr>
            <a:r>
              <a:rPr kumimoji="0" lang="zh-TW" altLang="en-US" dirty="0" smtClean="0">
                <a:latin typeface="Adobe 黑体 Std R" pitchFamily="34" charset="-128"/>
                <a:ea typeface="Adobe 黑体 Std R" pitchFamily="34" charset="-128"/>
                <a:cs typeface="+mj-cs"/>
              </a:rPr>
              <a:t>高中職版單元</a:t>
            </a:r>
            <a:r>
              <a:rPr kumimoji="0" lang="zh-TW" altLang="en-US" dirty="0" smtClean="0">
                <a:latin typeface="Adobe 黑体 Std R" pitchFamily="34" charset="-128"/>
                <a:ea typeface="Adobe 黑体 Std R" pitchFamily="34" charset="-128"/>
                <a:cs typeface="+mj-cs"/>
              </a:rPr>
              <a:t>主題</a:t>
            </a:r>
            <a:endParaRPr kumimoji="0" lang="zh-TW" altLang="en-US" dirty="0">
              <a:latin typeface="Adobe 黑体 Std R" pitchFamily="34" charset="-128"/>
              <a:ea typeface="Adobe 黑体 Std R" pitchFamily="34" charset="-128"/>
              <a:cs typeface="+mj-cs"/>
            </a:endParaRPr>
          </a:p>
        </p:txBody>
      </p:sp>
      <p:pic>
        <p:nvPicPr>
          <p:cNvPr id="266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58888" y="188913"/>
            <a:ext cx="6507162" cy="6532562"/>
          </a:xfrm>
        </p:spPr>
      </p:pic>
      <p:sp>
        <p:nvSpPr>
          <p:cNvPr id="6"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20</a:t>
            </a:fld>
            <a:endParaRPr lang="en-US" altLang="zh-TW" dirty="0">
              <a:solidFill>
                <a:srgbClr val="000000"/>
              </a:solidFill>
              <a:ea typeface="標楷體"/>
            </a:endParaRPr>
          </a:p>
        </p:txBody>
      </p:sp>
    </p:spTree>
    <p:extLst>
      <p:ext uri="{BB962C8B-B14F-4D97-AF65-F5344CB8AC3E}">
        <p14:creationId xmlns:p14="http://schemas.microsoft.com/office/powerpoint/2010/main" val="6133234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692150"/>
            <a:ext cx="4268787"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692150"/>
            <a:ext cx="4208463"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21</a:t>
            </a:fld>
            <a:endParaRPr lang="en-US" altLang="zh-TW" dirty="0">
              <a:solidFill>
                <a:srgbClr val="000000"/>
              </a:solidFill>
              <a:ea typeface="標楷體"/>
            </a:endParaRPr>
          </a:p>
        </p:txBody>
      </p:sp>
    </p:spTree>
    <p:extLst>
      <p:ext uri="{BB962C8B-B14F-4D97-AF65-F5344CB8AC3E}">
        <p14:creationId xmlns:p14="http://schemas.microsoft.com/office/powerpoint/2010/main" val="1070576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11188" y="476250"/>
            <a:ext cx="3686175" cy="5768975"/>
          </a:xfrm>
        </p:spPr>
      </p:pic>
      <p:pic>
        <p:nvPicPr>
          <p:cNvPr id="307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76250"/>
            <a:ext cx="3729037"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22</a:t>
            </a:fld>
            <a:endParaRPr lang="en-US" altLang="zh-TW" dirty="0">
              <a:solidFill>
                <a:srgbClr val="000000"/>
              </a:solidFill>
              <a:ea typeface="標楷體"/>
            </a:endParaRPr>
          </a:p>
        </p:txBody>
      </p:sp>
    </p:spTree>
    <p:extLst>
      <p:ext uri="{BB962C8B-B14F-4D97-AF65-F5344CB8AC3E}">
        <p14:creationId xmlns:p14="http://schemas.microsoft.com/office/powerpoint/2010/main" val="3797610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751387"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標題 1"/>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r>
              <a:rPr kumimoji="0" lang="zh-TW" altLang="en-US" cap="none" smtClean="0">
                <a:latin typeface="Adobe 黑体 Std R" pitchFamily="34" charset="-128"/>
                <a:ea typeface="Adobe 黑体 Std R" pitchFamily="34" charset="-128"/>
              </a:rPr>
              <a:t>特別單元</a:t>
            </a:r>
            <a:r>
              <a:rPr kumimoji="0" lang="en-US" altLang="zh-TW" cap="none" smtClean="0">
                <a:latin typeface="Adobe 黑体 Std R" pitchFamily="34" charset="-128"/>
                <a:ea typeface="Adobe 黑体 Std R" pitchFamily="34" charset="-128"/>
              </a:rPr>
              <a:t/>
            </a:r>
            <a:br>
              <a:rPr kumimoji="0" lang="en-US" altLang="zh-TW" cap="none" smtClean="0">
                <a:latin typeface="Adobe 黑体 Std R" pitchFamily="34" charset="-128"/>
                <a:ea typeface="Adobe 黑体 Std R" pitchFamily="34" charset="-128"/>
              </a:rPr>
            </a:br>
            <a:r>
              <a:rPr kumimoji="0" lang="zh-TW" altLang="en-US" cap="none" smtClean="0">
                <a:latin typeface="Adobe 黑体 Std R" pitchFamily="34" charset="-128"/>
                <a:ea typeface="Adobe 黑体 Std R" pitchFamily="34" charset="-128"/>
              </a:rPr>
              <a:t>家長宣導教材</a:t>
            </a:r>
            <a:r>
              <a:rPr kumimoji="0" lang="en-US" altLang="zh-TW" cap="none" smtClean="0">
                <a:latin typeface="Adobe 黑体 Std R" pitchFamily="34" charset="-128"/>
                <a:ea typeface="Adobe 黑体 Std R" pitchFamily="34" charset="-128"/>
              </a:rPr>
              <a:t>—</a:t>
            </a:r>
            <a:r>
              <a:rPr kumimoji="0" lang="zh-TW" altLang="en-US" cap="none" smtClean="0">
                <a:latin typeface="Adobe 黑体 Std R" pitchFamily="34" charset="-128"/>
                <a:ea typeface="Adobe 黑体 Std R" pitchFamily="34" charset="-128"/>
              </a:rPr>
              <a:t>資訊相關法律常識</a:t>
            </a:r>
          </a:p>
        </p:txBody>
      </p:sp>
      <p:pic>
        <p:nvPicPr>
          <p:cNvPr id="32771" name="Picture 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5292725" y="2314575"/>
            <a:ext cx="3382963" cy="2859088"/>
          </a:xfrm>
        </p:spPr>
      </p:pic>
      <p:sp>
        <p:nvSpPr>
          <p:cNvPr id="32772" name="投影片編號版面配置區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fld id="{B45997F3-D2C6-4C20-B15D-DE6D72845CAC}" type="slidenum">
              <a:rPr kumimoji="0" lang="zh-TW" altLang="en-US" sz="1400">
                <a:solidFill>
                  <a:srgbClr val="FFFFFF"/>
                </a:solidFill>
                <a:latin typeface="Century Schoolbook" pitchFamily="18" charset="0"/>
              </a:rPr>
              <a:pPr/>
              <a:t>23</a:t>
            </a:fld>
            <a:endParaRPr kumimoji="0" lang="zh-TW" altLang="en-US" sz="1400">
              <a:solidFill>
                <a:srgbClr val="FFFFFF"/>
              </a:solidFill>
              <a:latin typeface="Century Schoolbook" pitchFamily="18" charset="0"/>
            </a:endParaRPr>
          </a:p>
        </p:txBody>
      </p:sp>
      <p:sp>
        <p:nvSpPr>
          <p:cNvPr id="7" name="投影片編號版面配置區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ea typeface="標楷體"/>
              </a:rPr>
              <a:pPr>
                <a:defRPr/>
              </a:pPr>
              <a:t>23</a:t>
            </a:fld>
            <a:endParaRPr lang="en-US" altLang="zh-TW" dirty="0">
              <a:solidFill>
                <a:srgbClr val="000000"/>
              </a:solidFill>
              <a:ea typeface="標楷體"/>
            </a:endParaRPr>
          </a:p>
        </p:txBody>
      </p:sp>
    </p:spTree>
    <p:extLst>
      <p:ext uri="{BB962C8B-B14F-4D97-AF65-F5344CB8AC3E}">
        <p14:creationId xmlns:p14="http://schemas.microsoft.com/office/powerpoint/2010/main" val="2297303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Arc 2"/>
          <p:cNvSpPr>
            <a:spLocks/>
          </p:cNvSpPr>
          <p:nvPr/>
        </p:nvSpPr>
        <p:spPr bwMode="auto">
          <a:xfrm>
            <a:off x="3744913" y="1539875"/>
            <a:ext cx="4589462" cy="45894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1">
            <a:gsLst>
              <a:gs pos="0">
                <a:srgbClr val="764718"/>
              </a:gs>
              <a:gs pos="100000">
                <a:srgbClr val="FF9933"/>
              </a:gs>
            </a:gsLst>
            <a:lin ang="2700000" scaled="1"/>
          </a:gradFill>
          <a:ln>
            <a:noFill/>
          </a:ln>
          <a:effectLst/>
          <a:extLst>
            <a:ext uri="{91240B29-F687-4F45-9708-019B960494DF}">
              <a14:hiddenLine xmlns:a14="http://schemas.microsoft.com/office/drawing/2010/main" w="127000">
                <a:solidFill>
                  <a:srgbClr val="DDDDD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0" name="Arc 3"/>
          <p:cNvSpPr>
            <a:spLocks/>
          </p:cNvSpPr>
          <p:nvPr/>
        </p:nvSpPr>
        <p:spPr bwMode="auto">
          <a:xfrm>
            <a:off x="3744913" y="2976563"/>
            <a:ext cx="3152775" cy="31527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1">
            <a:gsLst>
              <a:gs pos="0">
                <a:srgbClr val="762F00"/>
              </a:gs>
              <a:gs pos="100000">
                <a:srgbClr val="FF6600"/>
              </a:gs>
            </a:gsLst>
            <a:lin ang="2700000" scaled="1"/>
          </a:gradFill>
          <a:ln w="1270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1" name="Arc 4"/>
          <p:cNvSpPr>
            <a:spLocks/>
          </p:cNvSpPr>
          <p:nvPr/>
        </p:nvSpPr>
        <p:spPr bwMode="auto">
          <a:xfrm>
            <a:off x="3744913" y="4240213"/>
            <a:ext cx="1895475" cy="18954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1">
            <a:gsLst>
              <a:gs pos="0">
                <a:srgbClr val="4C000F"/>
              </a:gs>
              <a:gs pos="100000">
                <a:srgbClr val="A50021"/>
              </a:gs>
            </a:gsLst>
            <a:lin ang="2700000" scaled="1"/>
          </a:gradFill>
          <a:ln w="1270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2" name="Arc 5"/>
          <p:cNvSpPr>
            <a:spLocks/>
          </p:cNvSpPr>
          <p:nvPr/>
        </p:nvSpPr>
        <p:spPr bwMode="auto">
          <a:xfrm>
            <a:off x="3754438" y="1546225"/>
            <a:ext cx="3535362" cy="4589463"/>
          </a:xfrm>
          <a:custGeom>
            <a:avLst/>
            <a:gdLst>
              <a:gd name="T0" fmla="*/ 0 w 16633"/>
              <a:gd name="T1" fmla="*/ 0 h 21600"/>
              <a:gd name="T2" fmla="*/ 2147483647 w 16633"/>
              <a:gd name="T3" fmla="*/ 2147483647 h 21600"/>
              <a:gd name="T4" fmla="*/ 0 w 16633"/>
              <a:gd name="T5" fmla="*/ 2147483647 h 21600"/>
              <a:gd name="T6" fmla="*/ 0 60000 65536"/>
              <a:gd name="T7" fmla="*/ 0 60000 65536"/>
              <a:gd name="T8" fmla="*/ 0 60000 65536"/>
            </a:gdLst>
            <a:ahLst/>
            <a:cxnLst>
              <a:cxn ang="T6">
                <a:pos x="T0" y="T1"/>
              </a:cxn>
              <a:cxn ang="T7">
                <a:pos x="T2" y="T3"/>
              </a:cxn>
              <a:cxn ang="T8">
                <a:pos x="T4" y="T5"/>
              </a:cxn>
            </a:cxnLst>
            <a:rect l="0" t="0" r="r" b="b"/>
            <a:pathLst>
              <a:path w="16633" h="21600" fill="none" extrusionOk="0">
                <a:moveTo>
                  <a:pt x="0" y="0"/>
                </a:moveTo>
                <a:cubicBezTo>
                  <a:pt x="6431" y="0"/>
                  <a:pt x="12529" y="2866"/>
                  <a:pt x="16632" y="7819"/>
                </a:cubicBezTo>
              </a:path>
              <a:path w="16633" h="21600" stroke="0" extrusionOk="0">
                <a:moveTo>
                  <a:pt x="0" y="0"/>
                </a:moveTo>
                <a:cubicBezTo>
                  <a:pt x="6431" y="0"/>
                  <a:pt x="12529" y="2866"/>
                  <a:pt x="16632" y="7819"/>
                </a:cubicBezTo>
                <a:lnTo>
                  <a:pt x="0" y="21600"/>
                </a:lnTo>
                <a:lnTo>
                  <a:pt x="0" y="0"/>
                </a:lnTo>
                <a:close/>
              </a:path>
            </a:pathLst>
          </a:custGeom>
          <a:gradFill rotWithShape="1">
            <a:gsLst>
              <a:gs pos="0">
                <a:srgbClr val="FF7FBF"/>
              </a:gs>
              <a:gs pos="100000">
                <a:srgbClr val="763B58"/>
              </a:gs>
            </a:gsLst>
            <a:path path="rect">
              <a:fillToRect l="100000" b="100000"/>
            </a:path>
          </a:gradFill>
          <a:ln>
            <a:noFill/>
          </a:ln>
          <a:effectLst/>
          <a:extLst>
            <a:ext uri="{91240B29-F687-4F45-9708-019B960494DF}">
              <a14:hiddenLine xmlns:a14="http://schemas.microsoft.com/office/drawing/2010/main" w="127000">
                <a:solidFill>
                  <a:srgbClr val="DDDDD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3" name="Arc 6"/>
          <p:cNvSpPr>
            <a:spLocks/>
          </p:cNvSpPr>
          <p:nvPr/>
        </p:nvSpPr>
        <p:spPr bwMode="auto">
          <a:xfrm>
            <a:off x="3735388" y="2973388"/>
            <a:ext cx="2444750" cy="3152775"/>
          </a:xfrm>
          <a:custGeom>
            <a:avLst/>
            <a:gdLst>
              <a:gd name="T0" fmla="*/ 0 w 16756"/>
              <a:gd name="T1" fmla="*/ 0 h 21600"/>
              <a:gd name="T2" fmla="*/ 2147483647 w 16756"/>
              <a:gd name="T3" fmla="*/ 2147483647 h 21600"/>
              <a:gd name="T4" fmla="*/ 0 w 16756"/>
              <a:gd name="T5" fmla="*/ 2147483647 h 21600"/>
              <a:gd name="T6" fmla="*/ 0 60000 65536"/>
              <a:gd name="T7" fmla="*/ 0 60000 65536"/>
              <a:gd name="T8" fmla="*/ 0 60000 65536"/>
            </a:gdLst>
            <a:ahLst/>
            <a:cxnLst>
              <a:cxn ang="T6">
                <a:pos x="T0" y="T1"/>
              </a:cxn>
              <a:cxn ang="T7">
                <a:pos x="T2" y="T3"/>
              </a:cxn>
              <a:cxn ang="T8">
                <a:pos x="T4" y="T5"/>
              </a:cxn>
            </a:cxnLst>
            <a:rect l="0" t="0" r="r" b="b"/>
            <a:pathLst>
              <a:path w="16756" h="21600" fill="none" extrusionOk="0">
                <a:moveTo>
                  <a:pt x="0" y="0"/>
                </a:moveTo>
                <a:cubicBezTo>
                  <a:pt x="6500" y="0"/>
                  <a:pt x="12654" y="2927"/>
                  <a:pt x="16756" y="7969"/>
                </a:cubicBezTo>
              </a:path>
              <a:path w="16756" h="21600" stroke="0" extrusionOk="0">
                <a:moveTo>
                  <a:pt x="0" y="0"/>
                </a:moveTo>
                <a:cubicBezTo>
                  <a:pt x="6500" y="0"/>
                  <a:pt x="12654" y="2927"/>
                  <a:pt x="16756" y="7969"/>
                </a:cubicBezTo>
                <a:lnTo>
                  <a:pt x="0" y="21600"/>
                </a:lnTo>
                <a:lnTo>
                  <a:pt x="0" y="0"/>
                </a:lnTo>
                <a:close/>
              </a:path>
            </a:pathLst>
          </a:custGeom>
          <a:gradFill rotWithShape="1">
            <a:gsLst>
              <a:gs pos="0">
                <a:srgbClr val="FF1389"/>
              </a:gs>
              <a:gs pos="100000">
                <a:srgbClr val="76093F"/>
              </a:gs>
            </a:gsLst>
            <a:path path="rect">
              <a:fillToRect l="100000" b="100000"/>
            </a:path>
          </a:gradFill>
          <a:ln w="1270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4" name="Arc 7"/>
          <p:cNvSpPr>
            <a:spLocks/>
          </p:cNvSpPr>
          <p:nvPr/>
        </p:nvSpPr>
        <p:spPr bwMode="auto">
          <a:xfrm>
            <a:off x="3735388" y="4246563"/>
            <a:ext cx="1462087" cy="1895475"/>
          </a:xfrm>
          <a:custGeom>
            <a:avLst/>
            <a:gdLst>
              <a:gd name="T0" fmla="*/ 0 w 16661"/>
              <a:gd name="T1" fmla="*/ 0 h 21600"/>
              <a:gd name="T2" fmla="*/ 2147483647 w 16661"/>
              <a:gd name="T3" fmla="*/ 2147483647 h 21600"/>
              <a:gd name="T4" fmla="*/ 0 w 16661"/>
              <a:gd name="T5" fmla="*/ 2147483647 h 21600"/>
              <a:gd name="T6" fmla="*/ 0 60000 65536"/>
              <a:gd name="T7" fmla="*/ 0 60000 65536"/>
              <a:gd name="T8" fmla="*/ 0 60000 65536"/>
            </a:gdLst>
            <a:ahLst/>
            <a:cxnLst>
              <a:cxn ang="T6">
                <a:pos x="T0" y="T1"/>
              </a:cxn>
              <a:cxn ang="T7">
                <a:pos x="T2" y="T3"/>
              </a:cxn>
              <a:cxn ang="T8">
                <a:pos x="T4" y="T5"/>
              </a:cxn>
            </a:cxnLst>
            <a:rect l="0" t="0" r="r" b="b"/>
            <a:pathLst>
              <a:path w="16661" h="21600" fill="none" extrusionOk="0">
                <a:moveTo>
                  <a:pt x="0" y="0"/>
                </a:moveTo>
                <a:cubicBezTo>
                  <a:pt x="6447" y="0"/>
                  <a:pt x="12557" y="2880"/>
                  <a:pt x="16660" y="7853"/>
                </a:cubicBezTo>
              </a:path>
              <a:path w="16661" h="21600" stroke="0" extrusionOk="0">
                <a:moveTo>
                  <a:pt x="0" y="0"/>
                </a:moveTo>
                <a:cubicBezTo>
                  <a:pt x="6447" y="0"/>
                  <a:pt x="12557" y="2880"/>
                  <a:pt x="16660" y="7853"/>
                </a:cubicBezTo>
                <a:lnTo>
                  <a:pt x="0" y="21600"/>
                </a:lnTo>
                <a:lnTo>
                  <a:pt x="0" y="0"/>
                </a:lnTo>
                <a:close/>
              </a:path>
            </a:pathLst>
          </a:custGeom>
          <a:gradFill rotWithShape="1">
            <a:gsLst>
              <a:gs pos="0">
                <a:srgbClr val="990033"/>
              </a:gs>
              <a:gs pos="100000">
                <a:srgbClr val="470018"/>
              </a:gs>
            </a:gsLst>
            <a:path path="rect">
              <a:fillToRect l="100000" b="100000"/>
            </a:path>
          </a:gradFill>
          <a:ln w="1270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5" name="Rectangle 8"/>
          <p:cNvSpPr>
            <a:spLocks noChangeArrowheads="1"/>
          </p:cNvSpPr>
          <p:nvPr/>
        </p:nvSpPr>
        <p:spPr bwMode="auto">
          <a:xfrm>
            <a:off x="1042988" y="4437063"/>
            <a:ext cx="2559050" cy="954087"/>
          </a:xfrm>
          <a:prstGeom prst="rect">
            <a:avLst/>
          </a:prstGeom>
          <a:gradFill rotWithShape="1">
            <a:gsLst>
              <a:gs pos="0">
                <a:srgbClr val="990033"/>
              </a:gs>
              <a:gs pos="100000">
                <a:srgbClr val="650022"/>
              </a:gs>
            </a:gsLst>
            <a:path path="rect">
              <a:fillToRect l="100000" b="10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00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179388" lvl="1" algn="ctr" fontAlgn="base">
              <a:spcBef>
                <a:spcPct val="0"/>
              </a:spcBef>
              <a:spcAft>
                <a:spcPct val="0"/>
              </a:spcAft>
            </a:pPr>
            <a:r>
              <a:rPr lang="zh-TW" altLang="en-US" sz="2400" b="1">
                <a:solidFill>
                  <a:srgbClr val="CCECFF"/>
                </a:solidFill>
                <a:latin typeface="標楷體" pitchFamily="65" charset="-120"/>
              </a:rPr>
              <a:t>主題脈絡化</a:t>
            </a:r>
          </a:p>
        </p:txBody>
      </p:sp>
      <p:sp>
        <p:nvSpPr>
          <p:cNvPr id="29706" name="Rectangle 9"/>
          <p:cNvSpPr>
            <a:spLocks noChangeArrowheads="1"/>
          </p:cNvSpPr>
          <p:nvPr/>
        </p:nvSpPr>
        <p:spPr bwMode="auto">
          <a:xfrm>
            <a:off x="995363" y="3211513"/>
            <a:ext cx="2593975" cy="1104900"/>
          </a:xfrm>
          <a:prstGeom prst="rect">
            <a:avLst/>
          </a:prstGeom>
          <a:gradFill rotWithShape="1">
            <a:gsLst>
              <a:gs pos="0">
                <a:srgbClr val="FF1389"/>
              </a:gs>
              <a:gs pos="100000">
                <a:srgbClr val="A90D5B"/>
              </a:gs>
            </a:gsLst>
            <a:path path="rect">
              <a:fillToRect l="100000" b="10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138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180975" algn="ctr" fontAlgn="base" latinLnBrk="1">
              <a:spcBef>
                <a:spcPct val="0"/>
              </a:spcBef>
              <a:spcAft>
                <a:spcPct val="0"/>
              </a:spcAft>
              <a:tabLst>
                <a:tab pos="85725" algn="l"/>
              </a:tabLst>
            </a:pPr>
            <a:r>
              <a:rPr lang="zh-TW" altLang="en-US" sz="2400" b="1">
                <a:solidFill>
                  <a:srgbClr val="FFFFFF"/>
                </a:solidFill>
                <a:latin typeface="標楷體" pitchFamily="65" charset="-120"/>
              </a:rPr>
              <a:t>健康資訊化</a:t>
            </a:r>
            <a:endParaRPr lang="en-US" altLang="ko-KR" sz="2400" b="1">
              <a:solidFill>
                <a:srgbClr val="FFFFFF"/>
              </a:solidFill>
              <a:latin typeface="標楷體" pitchFamily="65" charset="-120"/>
            </a:endParaRPr>
          </a:p>
        </p:txBody>
      </p:sp>
      <p:sp>
        <p:nvSpPr>
          <p:cNvPr id="29707" name="Rectangle 10"/>
          <p:cNvSpPr>
            <a:spLocks noChangeArrowheads="1"/>
          </p:cNvSpPr>
          <p:nvPr/>
        </p:nvSpPr>
        <p:spPr bwMode="auto">
          <a:xfrm>
            <a:off x="992188" y="1673225"/>
            <a:ext cx="2593975" cy="1389063"/>
          </a:xfrm>
          <a:prstGeom prst="rect">
            <a:avLst/>
          </a:prstGeom>
          <a:gradFill rotWithShape="1">
            <a:gsLst>
              <a:gs pos="0">
                <a:srgbClr val="FF7FBF"/>
              </a:gs>
              <a:gs pos="100000">
                <a:srgbClr val="A9547F"/>
              </a:gs>
            </a:gsLst>
            <a:path path="rect">
              <a:fillToRect l="100000" b="10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7FB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180975" algn="ctr" fontAlgn="base">
              <a:spcBef>
                <a:spcPct val="0"/>
              </a:spcBef>
              <a:spcAft>
                <a:spcPct val="0"/>
              </a:spcAft>
            </a:pPr>
            <a:r>
              <a:rPr lang="zh-TW" altLang="en-US" sz="2400" b="1">
                <a:solidFill>
                  <a:srgbClr val="FFFFFF"/>
                </a:solidFill>
                <a:latin typeface="標楷體" pitchFamily="65" charset="-120"/>
              </a:rPr>
              <a:t>資訊健康化</a:t>
            </a:r>
            <a:endParaRPr lang="en-US" altLang="ko-KR" sz="2400" b="1">
              <a:solidFill>
                <a:srgbClr val="FFFFFF"/>
              </a:solidFill>
              <a:latin typeface="標楷體" pitchFamily="65" charset="-120"/>
            </a:endParaRPr>
          </a:p>
        </p:txBody>
      </p:sp>
      <p:sp>
        <p:nvSpPr>
          <p:cNvPr id="29708" name="Line 11"/>
          <p:cNvSpPr>
            <a:spLocks noChangeShapeType="1"/>
          </p:cNvSpPr>
          <p:nvPr/>
        </p:nvSpPr>
        <p:spPr bwMode="auto">
          <a:xfrm flipV="1">
            <a:off x="639763" y="1352550"/>
            <a:ext cx="0" cy="4967288"/>
          </a:xfrm>
          <a:prstGeom prst="line">
            <a:avLst/>
          </a:prstGeom>
          <a:noFill/>
          <a:ln w="38100">
            <a:solidFill>
              <a:srgbClr val="00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09" name="Line 13"/>
          <p:cNvSpPr>
            <a:spLocks noChangeShapeType="1"/>
          </p:cNvSpPr>
          <p:nvPr/>
        </p:nvSpPr>
        <p:spPr bwMode="auto">
          <a:xfrm flipV="1">
            <a:off x="3744913" y="4797425"/>
            <a:ext cx="4356100" cy="1331913"/>
          </a:xfrm>
          <a:prstGeom prst="line">
            <a:avLst/>
          </a:prstGeom>
          <a:noFill/>
          <a:ln w="12700">
            <a:solidFill>
              <a:srgbClr val="FFFFFF">
                <a:alpha val="50195"/>
              </a:srgb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10" name="Freeform 19"/>
          <p:cNvSpPr>
            <a:spLocks/>
          </p:cNvSpPr>
          <p:nvPr/>
        </p:nvSpPr>
        <p:spPr bwMode="auto">
          <a:xfrm>
            <a:off x="3708400" y="3213100"/>
            <a:ext cx="3514725" cy="2905125"/>
          </a:xfrm>
          <a:custGeom>
            <a:avLst/>
            <a:gdLst>
              <a:gd name="T0" fmla="*/ 0 w 2214"/>
              <a:gd name="T1" fmla="*/ 2147483647 h 1830"/>
              <a:gd name="T2" fmla="*/ 2147483647 w 2214"/>
              <a:gd name="T3" fmla="*/ 2147483647 h 1830"/>
              <a:gd name="T4" fmla="*/ 2147483647 w 2214"/>
              <a:gd name="T5" fmla="*/ 2147483647 h 1830"/>
              <a:gd name="T6" fmla="*/ 2147483647 w 2214"/>
              <a:gd name="T7" fmla="*/ 0 h 1830"/>
              <a:gd name="T8" fmla="*/ 2147483647 w 2214"/>
              <a:gd name="T9" fmla="*/ 2147483647 h 1830"/>
              <a:gd name="T10" fmla="*/ 2147483647 w 2214"/>
              <a:gd name="T11" fmla="*/ 2147483647 h 1830"/>
              <a:gd name="T12" fmla="*/ 2147483647 w 2214"/>
              <a:gd name="T13" fmla="*/ 2147483647 h 1830"/>
              <a:gd name="T14" fmla="*/ 2147483647 w 2214"/>
              <a:gd name="T15" fmla="*/ 2147483647 h 1830"/>
              <a:gd name="T16" fmla="*/ 0 w 2214"/>
              <a:gd name="T17" fmla="*/ 2147483647 h 18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14" h="1830">
                <a:moveTo>
                  <a:pt x="0" y="1452"/>
                </a:moveTo>
                <a:lnTo>
                  <a:pt x="1656" y="174"/>
                </a:lnTo>
                <a:lnTo>
                  <a:pt x="1410" y="24"/>
                </a:lnTo>
                <a:lnTo>
                  <a:pt x="2214" y="0"/>
                </a:lnTo>
                <a:lnTo>
                  <a:pt x="2004" y="750"/>
                </a:lnTo>
                <a:lnTo>
                  <a:pt x="1920" y="498"/>
                </a:lnTo>
                <a:lnTo>
                  <a:pt x="312" y="1830"/>
                </a:lnTo>
                <a:lnTo>
                  <a:pt x="18" y="1818"/>
                </a:lnTo>
                <a:lnTo>
                  <a:pt x="0" y="1452"/>
                </a:lnTo>
                <a:close/>
              </a:path>
            </a:pathLst>
          </a:custGeom>
          <a:solidFill>
            <a:srgbClr val="FFFFFF">
              <a:alpha val="30196"/>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11" name="Text Box 18"/>
          <p:cNvSpPr txBox="1">
            <a:spLocks noChangeArrowheads="1"/>
          </p:cNvSpPr>
          <p:nvPr/>
        </p:nvSpPr>
        <p:spPr bwMode="auto">
          <a:xfrm rot="-2302928">
            <a:off x="3240088" y="4476750"/>
            <a:ext cx="4344987" cy="427038"/>
          </a:xfrm>
          <a:prstGeom prst="rect">
            <a:avLst/>
          </a:prstGeom>
          <a:noFill/>
          <a:ln>
            <a:noFill/>
          </a:ln>
          <a:effectLst>
            <a:outerShdw dist="25400" dir="5400000" algn="ctr" rotWithShape="0">
              <a:srgbClr val="660033">
                <a:alpha val="50000"/>
              </a:srgbClr>
            </a:outerShdw>
          </a:effectLst>
          <a:extLst>
            <a:ext uri="{909E8E84-426E-40DD-AFC4-6F175D3DCCD1}">
              <a14:hiddenFill xmlns:a14="http://schemas.microsoft.com/office/drawing/2010/main">
                <a:solidFill>
                  <a:srgbClr val="7067A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latinLnBrk="1" hangingPunct="1">
              <a:spcBef>
                <a:spcPct val="0"/>
              </a:spcBef>
              <a:spcAft>
                <a:spcPct val="0"/>
              </a:spcAft>
              <a:buFont typeface="Wingdings" pitchFamily="2" charset="2"/>
              <a:buChar char="l"/>
            </a:pPr>
            <a:r>
              <a:rPr lang="ko-KR" altLang="en-US" sz="2200" b="1" dirty="0">
                <a:solidFill>
                  <a:srgbClr val="FFFF00"/>
                </a:solidFill>
                <a:latin typeface="新細明體" pitchFamily="18" charset="-120"/>
              </a:rPr>
              <a:t> </a:t>
            </a:r>
            <a:r>
              <a:rPr kumimoji="0" lang="en-US" altLang="zh-TW" sz="2200" b="1" dirty="0">
                <a:solidFill>
                  <a:srgbClr val="FFFF00"/>
                </a:solidFill>
                <a:latin typeface="新細明體" pitchFamily="18" charset="-120"/>
              </a:rPr>
              <a:t>2017</a:t>
            </a:r>
            <a:r>
              <a:rPr kumimoji="0" lang="zh-TW" altLang="en-US" sz="2200" b="1" dirty="0">
                <a:solidFill>
                  <a:srgbClr val="FFFF00"/>
                </a:solidFill>
                <a:latin typeface="新細明體" pitchFamily="18" charset="-120"/>
              </a:rPr>
              <a:t>臺北市主辦世界大學運動會</a:t>
            </a:r>
            <a:endParaRPr kumimoji="0" lang="ko-KR" altLang="en-US" sz="2200" b="1" dirty="0">
              <a:solidFill>
                <a:srgbClr val="FFFF00"/>
              </a:solidFill>
              <a:latin typeface="新細明體" pitchFamily="18" charset="-120"/>
            </a:endParaRPr>
          </a:p>
        </p:txBody>
      </p:sp>
      <p:sp>
        <p:nvSpPr>
          <p:cNvPr id="29712" name="Line 23"/>
          <p:cNvSpPr>
            <a:spLocks noChangeShapeType="1"/>
          </p:cNvSpPr>
          <p:nvPr/>
        </p:nvSpPr>
        <p:spPr bwMode="auto">
          <a:xfrm>
            <a:off x="620713" y="6319838"/>
            <a:ext cx="8027987" cy="0"/>
          </a:xfrm>
          <a:prstGeom prst="line">
            <a:avLst/>
          </a:prstGeom>
          <a:noFill/>
          <a:ln w="38100">
            <a:solidFill>
              <a:srgbClr val="00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13" name="Line 25"/>
          <p:cNvSpPr>
            <a:spLocks noChangeShapeType="1"/>
          </p:cNvSpPr>
          <p:nvPr/>
        </p:nvSpPr>
        <p:spPr bwMode="auto">
          <a:xfrm flipV="1">
            <a:off x="3735388" y="3213100"/>
            <a:ext cx="3573462" cy="2913063"/>
          </a:xfrm>
          <a:prstGeom prst="line">
            <a:avLst/>
          </a:prstGeom>
          <a:noFill/>
          <a:ln w="12700">
            <a:solidFill>
              <a:srgbClr val="FFFFFF">
                <a:alpha val="50195"/>
              </a:srgb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29714" name="Rectangle 28"/>
          <p:cNvSpPr>
            <a:spLocks noChangeArrowheads="1"/>
          </p:cNvSpPr>
          <p:nvPr/>
        </p:nvSpPr>
        <p:spPr bwMode="auto">
          <a:xfrm>
            <a:off x="1042988" y="5516563"/>
            <a:ext cx="2559050" cy="730250"/>
          </a:xfrm>
          <a:prstGeom prst="rect">
            <a:avLst/>
          </a:prstGeom>
          <a:gradFill rotWithShape="1">
            <a:gsLst>
              <a:gs pos="0">
                <a:srgbClr val="990033"/>
              </a:gs>
              <a:gs pos="100000">
                <a:srgbClr val="650022"/>
              </a:gs>
            </a:gsLst>
            <a:path path="rect">
              <a:fillToRect l="100000" b="10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00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180975" algn="ctr" fontAlgn="base" latinLnBrk="1">
              <a:spcBef>
                <a:spcPct val="0"/>
              </a:spcBef>
              <a:spcAft>
                <a:spcPct val="0"/>
              </a:spcAft>
            </a:pPr>
            <a:r>
              <a:rPr kumimoji="1" lang="zh-TW" altLang="en-US" sz="2400" b="1">
                <a:solidFill>
                  <a:srgbClr val="FFFFFF"/>
                </a:solidFill>
                <a:latin typeface="標楷體" pitchFamily="65" charset="-120"/>
              </a:rPr>
              <a:t>內容原則化</a:t>
            </a:r>
          </a:p>
        </p:txBody>
      </p:sp>
      <p:sp>
        <p:nvSpPr>
          <p:cNvPr id="12307" name="標題 1"/>
          <p:cNvSpPr>
            <a:spLocks/>
          </p:cNvSpPr>
          <p:nvPr/>
        </p:nvSpPr>
        <p:spPr bwMode="auto">
          <a:xfrm>
            <a:off x="2171700" y="763588"/>
            <a:ext cx="645795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itchFamily="34" charset="0"/>
              <a:buChar char="•"/>
              <a:defRPr sz="3200" b="1">
                <a:solidFill>
                  <a:srgbClr val="FFFF00"/>
                </a:solidFill>
                <a:latin typeface="標楷體" pitchFamily="65" charset="-120"/>
                <a:ea typeface="標楷體" pitchFamily="65" charset="-120"/>
              </a:defRPr>
            </a:lvl1pPr>
            <a:lvl2pPr marL="685800" indent="-228600" eaLnBrk="0" hangingPunct="0">
              <a:lnSpc>
                <a:spcPct val="90000"/>
              </a:lnSpc>
              <a:spcBef>
                <a:spcPts val="500"/>
              </a:spcBef>
              <a:buFont typeface="Arial" pitchFamily="34" charset="0"/>
              <a:buChar char="•"/>
              <a:defRPr sz="2800" b="1">
                <a:solidFill>
                  <a:srgbClr val="CCECFF"/>
                </a:solidFill>
                <a:latin typeface="標楷體" pitchFamily="65" charset="-120"/>
                <a:ea typeface="標楷體" pitchFamily="65" charset="-120"/>
              </a:defRPr>
            </a:lvl2pPr>
            <a:lvl3pPr marL="1143000" indent="-228600" eaLnBrk="0" hangingPunct="0">
              <a:lnSpc>
                <a:spcPct val="90000"/>
              </a:lnSpc>
              <a:spcBef>
                <a:spcPts val="500"/>
              </a:spcBef>
              <a:buFont typeface="Arial" pitchFamily="34" charset="0"/>
              <a:buChar char="•"/>
              <a:defRPr sz="2400" b="1">
                <a:solidFill>
                  <a:srgbClr val="FFCCFF"/>
                </a:solidFill>
                <a:latin typeface="標楷體" pitchFamily="65" charset="-120"/>
                <a:ea typeface="標楷體" pitchFamily="65" charset="-120"/>
              </a:defRPr>
            </a:lvl3pPr>
            <a:lvl4pPr marL="1600200" indent="-228600" eaLnBrk="0" hangingPunct="0">
              <a:lnSpc>
                <a:spcPct val="90000"/>
              </a:lnSpc>
              <a:spcBef>
                <a:spcPts val="500"/>
              </a:spcBef>
              <a:buFont typeface="Arial" pitchFamily="34" charset="0"/>
              <a:buChar char="•"/>
              <a:defRPr sz="2400" b="1">
                <a:solidFill>
                  <a:srgbClr val="CCFFCC"/>
                </a:solidFill>
                <a:latin typeface="標楷體" pitchFamily="65" charset="-120"/>
                <a:ea typeface="標楷體" pitchFamily="65" charset="-120"/>
              </a:defRPr>
            </a:lvl4pPr>
            <a:lvl5pPr marL="2057400" indent="-228600" eaLnBrk="0" hangingPunct="0">
              <a:lnSpc>
                <a:spcPct val="90000"/>
              </a:lnSpc>
              <a:spcBef>
                <a:spcPts val="500"/>
              </a:spcBef>
              <a:buFont typeface="Arial" pitchFamily="34" charset="0"/>
              <a:buChar char="•"/>
              <a:defRPr sz="2400" b="1">
                <a:solidFill>
                  <a:schemeClr val="tx1"/>
                </a:solidFill>
                <a:latin typeface="標楷體" pitchFamily="65" charset="-120"/>
                <a:ea typeface="標楷體" pitchFamily="65" charset="-120"/>
              </a:defRPr>
            </a:lvl5pPr>
            <a:lvl6pPr marL="25146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6pPr>
            <a:lvl7pPr marL="29718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7pPr>
            <a:lvl8pPr marL="34290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8pPr>
            <a:lvl9pPr marL="38862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9pPr>
          </a:lstStyle>
          <a:p>
            <a:pPr algn="r" eaLnBrk="1" fontAlgn="base" hangingPunct="1">
              <a:spcBef>
                <a:spcPct val="0"/>
              </a:spcBef>
              <a:spcAft>
                <a:spcPct val="0"/>
              </a:spcAft>
              <a:buFontTx/>
              <a:buNone/>
              <a:defRPr/>
            </a:pPr>
            <a:r>
              <a:rPr lang="zh-TW" altLang="en-US" sz="4800" dirty="0" smtClean="0">
                <a:solidFill>
                  <a:srgbClr val="000000">
                    <a:satMod val="130000"/>
                  </a:srgbClr>
                </a:solidFill>
                <a:effectLst>
                  <a:outerShdw blurRad="50000" dist="30000" dir="5400000" algn="tl" rotWithShape="0">
                    <a:srgbClr val="000000">
                      <a:alpha val="30000"/>
                    </a:srgbClr>
                  </a:outerShdw>
                </a:effectLst>
              </a:rPr>
              <a:t>國中版</a:t>
            </a:r>
            <a:r>
              <a:rPr lang="zh-TW" altLang="en-US" sz="4800" dirty="0">
                <a:solidFill>
                  <a:srgbClr val="000000">
                    <a:satMod val="130000"/>
                  </a:srgbClr>
                </a:solidFill>
                <a:effectLst>
                  <a:outerShdw blurRad="50000" dist="30000" dir="5400000" algn="tl" rotWithShape="0">
                    <a:srgbClr val="000000">
                      <a:alpha val="30000"/>
                    </a:srgbClr>
                  </a:outerShdw>
                </a:effectLst>
              </a:rPr>
              <a:t>主軸</a:t>
            </a:r>
          </a:p>
        </p:txBody>
      </p:sp>
      <p:sp>
        <p:nvSpPr>
          <p:cNvPr id="29716" name="Text Box 30"/>
          <p:cNvSpPr txBox="1">
            <a:spLocks noChangeArrowheads="1"/>
          </p:cNvSpPr>
          <p:nvPr/>
        </p:nvSpPr>
        <p:spPr bwMode="auto">
          <a:xfrm>
            <a:off x="3851275" y="2349500"/>
            <a:ext cx="287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kumimoji="0" lang="zh-TW" altLang="en-US" sz="2000" b="1">
                <a:solidFill>
                  <a:srgbClr val="000000"/>
                </a:solidFill>
                <a:ea typeface="標楷體" pitchFamily="65" charset="-120"/>
              </a:rPr>
              <a:t>書籍呈現體育風格</a:t>
            </a:r>
          </a:p>
        </p:txBody>
      </p:sp>
      <p:sp>
        <p:nvSpPr>
          <p:cNvPr id="29717" name="Text Box 31"/>
          <p:cNvSpPr txBox="1">
            <a:spLocks noChangeArrowheads="1"/>
          </p:cNvSpPr>
          <p:nvPr/>
        </p:nvSpPr>
        <p:spPr bwMode="auto">
          <a:xfrm>
            <a:off x="3851275" y="3429000"/>
            <a:ext cx="180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kumimoji="0" lang="zh-TW" altLang="en-US" sz="2000" b="1">
                <a:solidFill>
                  <a:srgbClr val="000000"/>
                </a:solidFill>
                <a:ea typeface="標楷體" pitchFamily="65" charset="-120"/>
              </a:rPr>
              <a:t>故事採運動</a:t>
            </a:r>
            <a:r>
              <a:rPr kumimoji="0" lang="en-US" altLang="zh-TW" sz="2000" b="1">
                <a:solidFill>
                  <a:srgbClr val="000000"/>
                </a:solidFill>
                <a:ea typeface="標楷體" pitchFamily="65" charset="-120"/>
              </a:rPr>
              <a:t/>
            </a:r>
            <a:br>
              <a:rPr kumimoji="0" lang="en-US" altLang="zh-TW" sz="2000" b="1">
                <a:solidFill>
                  <a:srgbClr val="000000"/>
                </a:solidFill>
                <a:ea typeface="標楷體" pitchFamily="65" charset="-120"/>
              </a:rPr>
            </a:br>
            <a:r>
              <a:rPr kumimoji="0" lang="zh-TW" altLang="en-US" sz="2000" b="1">
                <a:solidFill>
                  <a:srgbClr val="000000"/>
                </a:solidFill>
                <a:ea typeface="標楷體" pitchFamily="65" charset="-120"/>
              </a:rPr>
              <a:t>相關內容</a:t>
            </a:r>
          </a:p>
        </p:txBody>
      </p:sp>
      <p:sp>
        <p:nvSpPr>
          <p:cNvPr id="29718" name="Text Box 32"/>
          <p:cNvSpPr txBox="1">
            <a:spLocks noChangeArrowheads="1"/>
          </p:cNvSpPr>
          <p:nvPr/>
        </p:nvSpPr>
        <p:spPr bwMode="auto">
          <a:xfrm>
            <a:off x="3635375" y="4508500"/>
            <a:ext cx="1296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kumimoji="0" lang="zh-TW" altLang="en-US" sz="2000" b="1">
                <a:solidFill>
                  <a:srgbClr val="000000"/>
                </a:solidFill>
                <a:ea typeface="標楷體" pitchFamily="65" charset="-120"/>
              </a:rPr>
              <a:t>人物造型運動風</a:t>
            </a:r>
          </a:p>
        </p:txBody>
      </p:sp>
      <p:sp>
        <p:nvSpPr>
          <p:cNvPr id="29719" name="Text Box 33"/>
          <p:cNvSpPr txBox="1">
            <a:spLocks noChangeArrowheads="1"/>
          </p:cNvSpPr>
          <p:nvPr/>
        </p:nvSpPr>
        <p:spPr bwMode="auto">
          <a:xfrm>
            <a:off x="7380288" y="5734050"/>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lang="zh-TW" altLang="en-US" sz="2000" b="1">
                <a:solidFill>
                  <a:srgbClr val="FFFFFF"/>
                </a:solidFill>
                <a:ea typeface="標楷體" pitchFamily="65" charset="-120"/>
              </a:rPr>
              <a:t>文字</a:t>
            </a:r>
          </a:p>
        </p:txBody>
      </p:sp>
      <p:sp>
        <p:nvSpPr>
          <p:cNvPr id="29720" name="Text Box 34"/>
          <p:cNvSpPr txBox="1">
            <a:spLocks noChangeArrowheads="1"/>
          </p:cNvSpPr>
          <p:nvPr/>
        </p:nvSpPr>
        <p:spPr bwMode="auto">
          <a:xfrm>
            <a:off x="5867400" y="5734050"/>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lang="zh-TW" altLang="en-US" sz="2000" b="1">
                <a:solidFill>
                  <a:srgbClr val="FFFFFF"/>
                </a:solidFill>
                <a:ea typeface="標楷體" pitchFamily="65" charset="-120"/>
              </a:rPr>
              <a:t>相聲</a:t>
            </a:r>
          </a:p>
        </p:txBody>
      </p:sp>
      <p:sp>
        <p:nvSpPr>
          <p:cNvPr id="29721" name="Text Box 35"/>
          <p:cNvSpPr txBox="1">
            <a:spLocks noChangeArrowheads="1"/>
          </p:cNvSpPr>
          <p:nvPr/>
        </p:nvSpPr>
        <p:spPr bwMode="auto">
          <a:xfrm>
            <a:off x="4787900" y="5734050"/>
            <a:ext cx="79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hangingPunct="1">
              <a:spcBef>
                <a:spcPct val="50000"/>
              </a:spcBef>
              <a:spcAft>
                <a:spcPct val="0"/>
              </a:spcAft>
            </a:pPr>
            <a:r>
              <a:rPr lang="zh-TW" altLang="en-US" sz="2000" b="1">
                <a:solidFill>
                  <a:srgbClr val="FFFFFF"/>
                </a:solidFill>
                <a:ea typeface="標楷體" pitchFamily="65" charset="-120"/>
              </a:rPr>
              <a:t>電子</a:t>
            </a:r>
          </a:p>
        </p:txBody>
      </p:sp>
      <p:sp>
        <p:nvSpPr>
          <p:cNvPr id="26" name="投影片編號版面配置區 1"/>
          <p:cNvSpPr>
            <a:spLocks noGrp="1"/>
          </p:cNvSpPr>
          <p:nvPr>
            <p:ph type="sldNum" sz="quarter" idx="12"/>
          </p:nvPr>
        </p:nvSpPr>
        <p:spPr>
          <a:xfrm>
            <a:off x="6731000" y="6261456"/>
            <a:ext cx="2133600" cy="476250"/>
          </a:xfrm>
        </p:spPr>
        <p:txBody>
          <a:bodyPr/>
          <a:lstStyle/>
          <a:p>
            <a:pPr>
              <a:defRPr/>
            </a:pPr>
            <a:fld id="{FFDCC6C3-4FD2-4E60-8045-3010785D8302}" type="slidenum">
              <a:rPr lang="en-US" altLang="zh-TW">
                <a:solidFill>
                  <a:srgbClr val="000000"/>
                </a:solidFill>
              </a:rPr>
              <a:pPr>
                <a:defRPr/>
              </a:pPr>
              <a:t>24</a:t>
            </a:fld>
            <a:endParaRPr lang="en-US" altLang="zh-TW" dirty="0">
              <a:solidFill>
                <a:srgbClr val="000000"/>
              </a:solidFill>
            </a:endParaRPr>
          </a:p>
        </p:txBody>
      </p:sp>
    </p:spTree>
    <p:extLst>
      <p:ext uri="{BB962C8B-B14F-4D97-AF65-F5344CB8AC3E}">
        <p14:creationId xmlns:p14="http://schemas.microsoft.com/office/powerpoint/2010/main" val="128976983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7582" name="Group 46"/>
          <p:cNvGraphicFramePr>
            <a:graphicFrameLocks noGrp="1"/>
          </p:cNvGraphicFramePr>
          <p:nvPr>
            <p:ph idx="4294967295"/>
          </p:nvPr>
        </p:nvGraphicFramePr>
        <p:xfrm>
          <a:off x="0" y="1557338"/>
          <a:ext cx="8207375" cy="4956176"/>
        </p:xfrm>
        <a:graphic>
          <a:graphicData uri="http://schemas.openxmlformats.org/drawingml/2006/table">
            <a:tbl>
              <a:tblPr/>
              <a:tblGrid>
                <a:gridCol w="1543050"/>
                <a:gridCol w="2525712"/>
                <a:gridCol w="4138613"/>
              </a:tblGrid>
              <a:tr h="633413">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dirty="0" smtClean="0">
                          <a:ln>
                            <a:noFill/>
                          </a:ln>
                          <a:solidFill>
                            <a:schemeClr val="tx1"/>
                          </a:solidFill>
                          <a:effectLst/>
                          <a:latin typeface="標楷體" pitchFamily="65" charset="-120"/>
                          <a:ea typeface="標楷體" pitchFamily="65" charset="-120"/>
                        </a:rPr>
                        <a:t>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smtClean="0">
                          <a:ln>
                            <a:noFill/>
                          </a:ln>
                          <a:solidFill>
                            <a:schemeClr val="tx1"/>
                          </a:solidFill>
                          <a:effectLst/>
                          <a:latin typeface="標楷體" pitchFamily="65" charset="-120"/>
                          <a:ea typeface="標楷體" pitchFamily="65" charset="-120"/>
                        </a:rPr>
                        <a:t>規劃主題名稱</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dirty="0" smtClean="0">
                          <a:ln>
                            <a:noFill/>
                          </a:ln>
                          <a:solidFill>
                            <a:schemeClr val="tx1"/>
                          </a:solidFill>
                          <a:effectLst/>
                          <a:latin typeface="標楷體" pitchFamily="65" charset="-120"/>
                          <a:ea typeface="標楷體" pitchFamily="65" charset="-120"/>
                        </a:rPr>
                        <a:t>內容範圍</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r>
              <a:tr h="86677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第一單元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marL="762000" indent="-673100">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1227138"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635125"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2043113"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4511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9083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33655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8227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42799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762000" marR="0" lvl="0" indent="-67310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66"/>
                          </a:solidFill>
                          <a:effectLst/>
                          <a:latin typeface="標楷體" pitchFamily="65" charset="-120"/>
                          <a:ea typeface="標楷體" pitchFamily="65" charset="-120"/>
                        </a:rPr>
                        <a:t>導論</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資訊素養與資訊倫理概論，本套教材內容與導讀</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107950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第二單元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66"/>
                          </a:solidFill>
                          <a:effectLst/>
                          <a:latin typeface="標楷體" pitchFamily="65" charset="-120"/>
                          <a:ea typeface="標楷體" pitchFamily="65" charset="-120"/>
                        </a:rPr>
                        <a:t>網路資訊蒐集、應用及識讀</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CC"/>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網路資訊蒐集與應用</a:t>
                      </a:r>
                    </a:p>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3300"/>
                          </a:solidFill>
                          <a:effectLst/>
                          <a:latin typeface="標楷體" pitchFamily="65" charset="-120"/>
                          <a:ea typeface="標楷體" pitchFamily="65" charset="-120"/>
                        </a:rPr>
                        <a:t>學生生涯儀表板議題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CC"/>
                    </a:solidFill>
                  </a:tcPr>
                </a:tc>
              </a:tr>
              <a:tr h="116522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第三單元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66"/>
                          </a:solidFill>
                          <a:effectLst/>
                          <a:latin typeface="標楷體" pitchFamily="65" charset="-120"/>
                          <a:ea typeface="標楷體" pitchFamily="65" charset="-120"/>
                        </a:rPr>
                        <a:t>網路禮節及不當資訊</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網路禮節、網路公民議題、謠言、垃圾郵件</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1211263">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第四單元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dirty="0" smtClean="0">
                          <a:ln>
                            <a:noFill/>
                          </a:ln>
                          <a:solidFill>
                            <a:srgbClr val="000066"/>
                          </a:solidFill>
                          <a:effectLst/>
                          <a:latin typeface="標楷體" pitchFamily="65" charset="-120"/>
                          <a:ea typeface="標楷體" pitchFamily="65" charset="-120"/>
                        </a:rPr>
                        <a:t>個資保護與網路犯罪相關法令</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CC"/>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刑法、少事法、兒少性交易防治條例、</a:t>
                      </a:r>
                      <a:r>
                        <a:rPr kumimoji="0" lang="zh-TW" altLang="en-US" sz="2400" b="1" i="0" u="none" strike="noStrike" cap="none" normalizeH="0" baseline="0" dirty="0" smtClean="0">
                          <a:ln>
                            <a:noFill/>
                          </a:ln>
                          <a:solidFill>
                            <a:srgbClr val="003300"/>
                          </a:solidFill>
                          <a:effectLst/>
                          <a:latin typeface="標楷體" pitchFamily="65" charset="-120"/>
                          <a:ea typeface="標楷體" pitchFamily="65" charset="-120"/>
                        </a:rPr>
                        <a:t>個人資料保護法議題、性平</a:t>
                      </a:r>
                      <a:r>
                        <a:rPr kumimoji="0" lang="en-US" altLang="zh-TW" sz="2400" b="1" i="0" u="none" strike="noStrike" cap="none" normalizeH="0" baseline="0" dirty="0" smtClean="0">
                          <a:ln>
                            <a:noFill/>
                          </a:ln>
                          <a:solidFill>
                            <a:srgbClr val="003300"/>
                          </a:solidFill>
                          <a:effectLst/>
                          <a:latin typeface="標楷體" pitchFamily="65" charset="-120"/>
                          <a:ea typeface="標楷體" pitchFamily="65" charset="-120"/>
                        </a:rPr>
                        <a:t>3</a:t>
                      </a:r>
                      <a:r>
                        <a:rPr kumimoji="0" lang="zh-TW" altLang="en-US" sz="2400" b="1" i="0" u="none" strike="noStrike" cap="none" normalizeH="0" baseline="0" dirty="0" smtClean="0">
                          <a:ln>
                            <a:noFill/>
                          </a:ln>
                          <a:solidFill>
                            <a:srgbClr val="003300"/>
                          </a:solidFill>
                          <a:effectLst/>
                          <a:latin typeface="標楷體" pitchFamily="65" charset="-120"/>
                          <a:ea typeface="標楷體" pitchFamily="65" charset="-120"/>
                        </a:rPr>
                        <a:t>法</a:t>
                      </a: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、病毒議題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CCCC"/>
                    </a:solidFill>
                  </a:tcPr>
                </a:tc>
              </a:tr>
            </a:tbl>
          </a:graphicData>
        </a:graphic>
      </p:graphicFrame>
      <p:sp>
        <p:nvSpPr>
          <p:cNvPr id="31773" name="標題 2"/>
          <p:cNvSpPr>
            <a:spLocks noGrp="1"/>
          </p:cNvSpPr>
          <p:nvPr>
            <p:ph type="title" idx="4294967295"/>
          </p:nvPr>
        </p:nvSpPr>
        <p:spPr>
          <a:xfrm>
            <a:off x="2686050" y="188913"/>
            <a:ext cx="6457950" cy="1293812"/>
          </a:xfrm>
        </p:spPr>
        <p:txBody>
          <a:bodyPr/>
          <a:lstStyle/>
          <a:p>
            <a:pPr eaLnBrk="1" hangingPunct="1"/>
            <a:r>
              <a:rPr lang="zh-TW" altLang="en-US" sz="4800" dirty="0" smtClean="0">
                <a:latin typeface="標楷體" pitchFamily="65" charset="-120"/>
              </a:rPr>
              <a:t>國中版</a:t>
            </a:r>
            <a:r>
              <a:rPr lang="zh-TW" altLang="zh-TW" sz="4800" dirty="0" smtClean="0">
                <a:latin typeface="標楷體" pitchFamily="65" charset="-120"/>
              </a:rPr>
              <a:t>單元</a:t>
            </a:r>
            <a:r>
              <a:rPr lang="zh-TW" altLang="zh-TW" sz="4800" dirty="0" smtClean="0">
                <a:latin typeface="標楷體" pitchFamily="65" charset="-120"/>
              </a:rPr>
              <a:t>內容範圍</a:t>
            </a:r>
            <a:endParaRPr lang="zh-TW" altLang="en-US" sz="4800" dirty="0" smtClean="0">
              <a:latin typeface="標楷體" pitchFamily="65" charset="-120"/>
            </a:endParaRPr>
          </a:p>
        </p:txBody>
      </p:sp>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25</a:t>
            </a:fld>
            <a:endParaRPr lang="en-US" altLang="zh-TW" dirty="0">
              <a:solidFill>
                <a:srgbClr val="000000"/>
              </a:solidFill>
            </a:endParaRPr>
          </a:p>
        </p:txBody>
      </p:sp>
    </p:spTree>
    <p:extLst>
      <p:ext uri="{BB962C8B-B14F-4D97-AF65-F5344CB8AC3E}">
        <p14:creationId xmlns:p14="http://schemas.microsoft.com/office/powerpoint/2010/main" val="5445229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619" name="Group 59"/>
          <p:cNvGraphicFramePr>
            <a:graphicFrameLocks noGrp="1"/>
          </p:cNvGraphicFramePr>
          <p:nvPr>
            <p:ph idx="4294967295"/>
          </p:nvPr>
        </p:nvGraphicFramePr>
        <p:xfrm>
          <a:off x="0" y="1268413"/>
          <a:ext cx="8583613" cy="5273676"/>
        </p:xfrm>
        <a:graphic>
          <a:graphicData uri="http://schemas.openxmlformats.org/drawingml/2006/table">
            <a:tbl>
              <a:tblPr/>
              <a:tblGrid>
                <a:gridCol w="1511300"/>
                <a:gridCol w="3025775"/>
                <a:gridCol w="4046538"/>
              </a:tblGrid>
              <a:tr h="703263">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dirty="0" smtClean="0">
                          <a:ln>
                            <a:noFill/>
                          </a:ln>
                          <a:solidFill>
                            <a:schemeClr val="tx1"/>
                          </a:solidFill>
                          <a:effectLst/>
                          <a:latin typeface="標楷體" pitchFamily="65" charset="-120"/>
                          <a:ea typeface="標楷體" pitchFamily="65" charset="-120"/>
                        </a:rPr>
                        <a:t>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smtClean="0">
                          <a:ln>
                            <a:noFill/>
                          </a:ln>
                          <a:solidFill>
                            <a:schemeClr val="tx1"/>
                          </a:solidFill>
                          <a:effectLst/>
                          <a:latin typeface="標楷體" pitchFamily="65" charset="-120"/>
                          <a:ea typeface="標楷體" pitchFamily="65" charset="-120"/>
                        </a:rPr>
                        <a:t>規劃主題名稱</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zh-TW" altLang="en-US" sz="2800" b="1" i="0" u="none" strike="noStrike" cap="none" normalizeH="0" baseline="0" smtClean="0">
                          <a:ln>
                            <a:noFill/>
                          </a:ln>
                          <a:solidFill>
                            <a:schemeClr val="tx1"/>
                          </a:solidFill>
                          <a:effectLst/>
                          <a:latin typeface="標楷體" pitchFamily="65" charset="-120"/>
                          <a:ea typeface="標楷體" pitchFamily="65" charset="-120"/>
                        </a:rPr>
                        <a:t>內容範圍</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1"/>
                    </a:solidFill>
                  </a:tcPr>
                </a:tc>
              </a:tr>
              <a:tr h="73660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第五單元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000066"/>
                          </a:solidFill>
                          <a:effectLst/>
                          <a:latin typeface="標楷體" pitchFamily="65" charset="-120"/>
                          <a:ea typeface="標楷體" pitchFamily="65" charset="-120"/>
                        </a:rPr>
                        <a:t>著作權合理使用</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著作權法及資料引用議題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64770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第六單元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DF2E28"/>
                          </a:solidFill>
                          <a:effectLst/>
                          <a:latin typeface="標楷體" pitchFamily="65" charset="-120"/>
                          <a:ea typeface="標楷體" pitchFamily="65" charset="-120"/>
                        </a:rPr>
                        <a:t>網路霸凌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網路霸凌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88900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第七單元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000066"/>
                          </a:solidFill>
                          <a:effectLst/>
                          <a:latin typeface="標楷體" pitchFamily="65" charset="-120"/>
                          <a:ea typeface="標楷體" pitchFamily="65" charset="-120"/>
                        </a:rPr>
                        <a:t>網路交友與社群</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en-US" altLang="zh-TW" sz="2400" b="1" i="0" u="none" strike="noStrike" cap="none" normalizeH="0" baseline="0" smtClean="0">
                          <a:ln>
                            <a:noFill/>
                          </a:ln>
                          <a:solidFill>
                            <a:srgbClr val="000000"/>
                          </a:solidFill>
                          <a:effectLst/>
                          <a:latin typeface="標楷體" pitchFamily="65" charset="-120"/>
                          <a:ea typeface="標楷體" pitchFamily="65" charset="-120"/>
                        </a:rPr>
                        <a:t>FB</a:t>
                      </a: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、聊天室、留言板、社群交友議題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69532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第八單元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660066"/>
                          </a:solidFill>
                          <a:effectLst/>
                          <a:latin typeface="標楷體" pitchFamily="65" charset="-120"/>
                          <a:ea typeface="標楷體" pitchFamily="65" charset="-120"/>
                        </a:rPr>
                        <a:t>網路購物與拍賣</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網路買賣議題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719138">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第九單元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000066"/>
                          </a:solidFill>
                          <a:effectLst/>
                          <a:latin typeface="標楷體" pitchFamily="65" charset="-120"/>
                          <a:ea typeface="標楷體" pitchFamily="65" charset="-120"/>
                        </a:rPr>
                        <a:t>網路沈迷與健康</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網路沉迷議題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r h="88265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chemeClr val="tx1"/>
                          </a:solidFill>
                          <a:effectLst/>
                          <a:latin typeface="標楷體" pitchFamily="65" charset="-120"/>
                          <a:ea typeface="標楷體" pitchFamily="65" charset="-120"/>
                        </a:rPr>
                        <a:t>第十單元</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zh-TW" altLang="en-US" sz="2800" b="1" i="0" u="none" strike="noStrike" cap="none" normalizeH="0" baseline="0" smtClean="0">
                          <a:ln>
                            <a:noFill/>
                          </a:ln>
                          <a:solidFill>
                            <a:srgbClr val="DF2E28"/>
                          </a:solidFill>
                          <a:effectLst/>
                          <a:latin typeface="標楷體" pitchFamily="65" charset="-120"/>
                          <a:ea typeface="標楷體" pitchFamily="65" charset="-120"/>
                        </a:rPr>
                        <a:t>雲世界與行動分享</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just" defTabSz="914400" rtl="0" eaLnBrk="1" fontAlgn="base" latinLnBrk="0" hangingPunct="1">
                        <a:lnSpc>
                          <a:spcPct val="105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網路雲世界</a:t>
                      </a:r>
                    </a:p>
                    <a:p>
                      <a:pPr marL="0" marR="0" lvl="0" indent="0" algn="just" defTabSz="914400" rtl="0" eaLnBrk="1" fontAlgn="base" latinLnBrk="0" hangingPunct="1">
                        <a:lnSpc>
                          <a:spcPct val="105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行動分享之議題</a:t>
                      </a:r>
                    </a:p>
                  </a:txBody>
                  <a:tcPr marL="11206" marR="11206"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FE9"/>
                    </a:solidFill>
                  </a:tcPr>
                </a:tc>
              </a:tr>
            </a:tbl>
          </a:graphicData>
        </a:graphic>
      </p:graphicFrame>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26</a:t>
            </a:fld>
            <a:endParaRPr lang="en-US" altLang="zh-TW" dirty="0">
              <a:solidFill>
                <a:srgbClr val="000000"/>
              </a:solidFill>
            </a:endParaRPr>
          </a:p>
        </p:txBody>
      </p:sp>
    </p:spTree>
    <p:extLst>
      <p:ext uri="{BB962C8B-B14F-4D97-AF65-F5344CB8AC3E}">
        <p14:creationId xmlns:p14="http://schemas.microsoft.com/office/powerpoint/2010/main" val="40030688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051050" y="476250"/>
            <a:ext cx="6457950" cy="1293813"/>
          </a:xfrm>
        </p:spPr>
        <p:txBody>
          <a:bodyPr/>
          <a:lstStyle/>
          <a:p>
            <a:pPr eaLnBrk="1" hangingPunct="1"/>
            <a:r>
              <a:rPr lang="zh-TW" altLang="en-US" sz="4800" dirty="0">
                <a:latin typeface="標楷體" pitchFamily="65" charset="-120"/>
              </a:rPr>
              <a:t>國中版教材</a:t>
            </a:r>
            <a:r>
              <a:rPr lang="zh-TW" altLang="en-US" sz="4800" dirty="0" smtClean="0">
                <a:latin typeface="標楷體" pitchFamily="65" charset="-120"/>
              </a:rPr>
              <a:t>編輯之原則</a:t>
            </a:r>
          </a:p>
        </p:txBody>
      </p:sp>
      <p:sp>
        <p:nvSpPr>
          <p:cNvPr id="16388" name="Rectangle 3"/>
          <p:cNvSpPr>
            <a:spLocks noGrp="1"/>
          </p:cNvSpPr>
          <p:nvPr>
            <p:ph idx="1"/>
          </p:nvPr>
        </p:nvSpPr>
        <p:spPr>
          <a:xfrm>
            <a:off x="250825" y="2205038"/>
            <a:ext cx="8667750" cy="4024312"/>
          </a:xfrm>
        </p:spPr>
        <p:txBody>
          <a:bodyPr>
            <a:normAutofit fontScale="92500" lnSpcReduction="10000"/>
          </a:bodyPr>
          <a:lstStyle/>
          <a:p>
            <a:pPr eaLnBrk="1" hangingPunct="1">
              <a:lnSpc>
                <a:spcPct val="105000"/>
              </a:lnSpc>
              <a:buClr>
                <a:srgbClr val="FFFF00"/>
              </a:buClr>
              <a:buFont typeface="Arial" pitchFamily="34" charset="0"/>
              <a:buBlip>
                <a:blip r:embed="rId2"/>
              </a:buBlip>
              <a:defRPr/>
            </a:pPr>
            <a:r>
              <a:rPr lang="en-US" altLang="zh-TW" dirty="0" smtClean="0"/>
              <a:t>  </a:t>
            </a:r>
            <a:r>
              <a:rPr lang="zh-TW" altLang="en-US" sz="3900" dirty="0" smtClean="0">
                <a:latin typeface="標楷體" panose="03000509000000000000" pitchFamily="65" charset="-120"/>
              </a:rPr>
              <a:t>綱舉目張</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要點</a:t>
            </a:r>
            <a:r>
              <a:rPr lang="zh-TW" altLang="en-US" sz="3900" dirty="0">
                <a:latin typeface="標楷體" panose="03000509000000000000" pitchFamily="65" charset="-120"/>
              </a:rPr>
              <a:t>條列式編製</a:t>
            </a:r>
          </a:p>
          <a:p>
            <a:pPr eaLnBrk="1" hangingPunct="1">
              <a:lnSpc>
                <a:spcPct val="105000"/>
              </a:lnSpc>
              <a:buClr>
                <a:srgbClr val="FFFF00"/>
              </a:buClr>
              <a:buFont typeface="Arial" pitchFamily="34" charset="0"/>
              <a:buBlip>
                <a:blip r:embed="rId2"/>
              </a:buBlip>
              <a:defRPr/>
            </a:pPr>
            <a:r>
              <a:rPr lang="zh-TW" altLang="en-US" sz="3900" dirty="0">
                <a:latin typeface="標楷體" panose="03000509000000000000" pitchFamily="65" charset="-120"/>
              </a:rPr>
              <a:t> </a:t>
            </a:r>
            <a:r>
              <a:rPr lang="zh-TW" altLang="en-US" sz="3900" dirty="0" smtClean="0">
                <a:latin typeface="標楷體" panose="03000509000000000000" pitchFamily="65" charset="-120"/>
              </a:rPr>
              <a:t>瞭解</a:t>
            </a:r>
            <a:r>
              <a:rPr lang="zh-TW" altLang="en-US" sz="3900" dirty="0">
                <a:latin typeface="標楷體" panose="03000509000000000000" pitchFamily="65" charset="-120"/>
              </a:rPr>
              <a:t>原理</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教學</a:t>
            </a:r>
            <a:r>
              <a:rPr lang="zh-TW" altLang="en-US" sz="3900" dirty="0">
                <a:latin typeface="標楷體" panose="03000509000000000000" pitchFamily="65" charset="-120"/>
              </a:rPr>
              <a:t>的原理原則及學習心理</a:t>
            </a:r>
          </a:p>
          <a:p>
            <a:pPr eaLnBrk="1" hangingPunct="1">
              <a:lnSpc>
                <a:spcPct val="105000"/>
              </a:lnSpc>
              <a:buClr>
                <a:srgbClr val="FFFF00"/>
              </a:buClr>
              <a:buFont typeface="Arial" pitchFamily="34" charset="0"/>
              <a:buBlip>
                <a:blip r:embed="rId2"/>
              </a:buBlip>
              <a:defRPr/>
            </a:pPr>
            <a:r>
              <a:rPr lang="zh-TW" altLang="en-US" sz="3900" dirty="0">
                <a:latin typeface="標楷體" panose="03000509000000000000" pitchFamily="65" charset="-120"/>
              </a:rPr>
              <a:t> 熟悉方法</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教學</a:t>
            </a:r>
            <a:r>
              <a:rPr lang="zh-TW" altLang="en-US" sz="3900" dirty="0">
                <a:latin typeface="標楷體" panose="03000509000000000000" pitchFamily="65" charset="-120"/>
              </a:rPr>
              <a:t>方法</a:t>
            </a:r>
          </a:p>
          <a:p>
            <a:pPr eaLnBrk="1" hangingPunct="1">
              <a:lnSpc>
                <a:spcPct val="105000"/>
              </a:lnSpc>
              <a:buClr>
                <a:srgbClr val="FFFF00"/>
              </a:buClr>
              <a:buFont typeface="Arial" pitchFamily="34" charset="0"/>
              <a:buBlip>
                <a:blip r:embed="rId2"/>
              </a:buBlip>
              <a:defRPr/>
            </a:pPr>
            <a:r>
              <a:rPr lang="zh-TW" altLang="en-US" sz="3900" dirty="0">
                <a:latin typeface="標楷體" panose="03000509000000000000" pitchFamily="65" charset="-120"/>
              </a:rPr>
              <a:t> 想像情境</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想像</a:t>
            </a:r>
            <a:r>
              <a:rPr lang="zh-TW" altLang="en-US" sz="3900" dirty="0">
                <a:latin typeface="標楷體" panose="03000509000000000000" pitchFamily="65" charset="-120"/>
              </a:rPr>
              <a:t>教學情境</a:t>
            </a:r>
          </a:p>
          <a:p>
            <a:pPr eaLnBrk="1" hangingPunct="1">
              <a:lnSpc>
                <a:spcPct val="105000"/>
              </a:lnSpc>
              <a:buClr>
                <a:srgbClr val="FFFF00"/>
              </a:buClr>
              <a:buFont typeface="Arial" pitchFamily="34" charset="0"/>
              <a:buBlip>
                <a:blip r:embed="rId2"/>
              </a:buBlip>
              <a:defRPr/>
            </a:pPr>
            <a:r>
              <a:rPr lang="zh-TW" altLang="en-US" sz="3900" dirty="0">
                <a:latin typeface="標楷體" panose="03000509000000000000" pitchFamily="65" charset="-120"/>
              </a:rPr>
              <a:t> 聯絡教學</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教材</a:t>
            </a:r>
            <a:r>
              <a:rPr lang="zh-TW" altLang="en-US" sz="3900" dirty="0">
                <a:latin typeface="標楷體" panose="03000509000000000000" pitchFamily="65" charset="-120"/>
              </a:rPr>
              <a:t>之間的關係</a:t>
            </a:r>
          </a:p>
          <a:p>
            <a:pPr eaLnBrk="1" hangingPunct="1">
              <a:lnSpc>
                <a:spcPct val="105000"/>
              </a:lnSpc>
              <a:buClr>
                <a:srgbClr val="FFFF00"/>
              </a:buClr>
              <a:buFont typeface="Arial" pitchFamily="34" charset="0"/>
              <a:buBlip>
                <a:blip r:embed="rId2"/>
              </a:buBlip>
              <a:defRPr/>
            </a:pPr>
            <a:r>
              <a:rPr lang="zh-TW" altLang="en-US" sz="3900" dirty="0">
                <a:latin typeface="標楷體" panose="03000509000000000000" pitchFamily="65" charset="-120"/>
              </a:rPr>
              <a:t> 增加活動</a:t>
            </a:r>
            <a:r>
              <a:rPr lang="en-US" altLang="zh-TW" sz="3900" dirty="0" smtClean="0">
                <a:latin typeface="標楷體" panose="03000509000000000000" pitchFamily="65" charset="-120"/>
              </a:rPr>
              <a:t>–</a:t>
            </a:r>
            <a:r>
              <a:rPr lang="zh-TW" altLang="en-US" sz="3900" dirty="0" smtClean="0">
                <a:latin typeface="標楷體" panose="03000509000000000000" pitchFamily="65" charset="-120"/>
              </a:rPr>
              <a:t>學習</a:t>
            </a:r>
            <a:r>
              <a:rPr lang="zh-TW" altLang="en-US" sz="3900" dirty="0">
                <a:latin typeface="標楷體" panose="03000509000000000000" pitchFamily="65" charset="-120"/>
              </a:rPr>
              <a:t>者的活動</a:t>
            </a:r>
          </a:p>
        </p:txBody>
      </p:sp>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27</a:t>
            </a:fld>
            <a:endParaRPr lang="en-US" altLang="zh-TW" dirty="0">
              <a:solidFill>
                <a:srgbClr val="000000"/>
              </a:solidFill>
            </a:endParaRPr>
          </a:p>
        </p:txBody>
      </p:sp>
    </p:spTree>
    <p:extLst>
      <p:ext uri="{BB962C8B-B14F-4D97-AF65-F5344CB8AC3E}">
        <p14:creationId xmlns:p14="http://schemas.microsoft.com/office/powerpoint/2010/main" val="274597754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16"/>
          <p:cNvGrpSpPr>
            <a:grpSpLocks/>
          </p:cNvGrpSpPr>
          <p:nvPr/>
        </p:nvGrpSpPr>
        <p:grpSpPr bwMode="auto">
          <a:xfrm>
            <a:off x="250825" y="333375"/>
            <a:ext cx="8629650" cy="6335713"/>
            <a:chOff x="158" y="210"/>
            <a:chExt cx="5436" cy="3991"/>
          </a:xfrm>
        </p:grpSpPr>
        <p:sp>
          <p:nvSpPr>
            <p:cNvPr id="34820" name="標題 1"/>
            <p:cNvSpPr txBox="1">
              <a:spLocks/>
            </p:cNvSpPr>
            <p:nvPr/>
          </p:nvSpPr>
          <p:spPr bwMode="auto">
            <a:xfrm>
              <a:off x="2018" y="1797"/>
              <a:ext cx="1951"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fontAlgn="base">
                <a:spcBef>
                  <a:spcPct val="0"/>
                </a:spcBef>
                <a:spcAft>
                  <a:spcPct val="0"/>
                </a:spcAft>
              </a:pPr>
              <a:r>
                <a:rPr lang="zh-TW" altLang="en-US" sz="4800" b="1">
                  <a:solidFill>
                    <a:srgbClr val="333399"/>
                  </a:solidFill>
                  <a:latin typeface="華康粗圓體(P)"/>
                  <a:ea typeface="標楷體" pitchFamily="65" charset="-120"/>
                </a:rPr>
                <a:t>單元內容</a:t>
              </a:r>
              <a:r>
                <a:rPr lang="en-US" altLang="zh-TW" sz="4800" b="1">
                  <a:solidFill>
                    <a:srgbClr val="000000"/>
                  </a:solidFill>
                  <a:latin typeface="Showcard Gothic" pitchFamily="82" charset="0"/>
                  <a:ea typeface="標楷體" pitchFamily="65" charset="-120"/>
                </a:rPr>
                <a:t>PDCA</a:t>
              </a:r>
              <a:r>
                <a:rPr lang="zh-TW" altLang="en-US" sz="4800" b="1">
                  <a:solidFill>
                    <a:srgbClr val="000000"/>
                  </a:solidFill>
                  <a:latin typeface="華康粗圓體(P)"/>
                  <a:ea typeface="標楷體" pitchFamily="65" charset="-120"/>
                </a:rPr>
                <a:t>原則</a:t>
              </a:r>
            </a:p>
          </p:txBody>
        </p:sp>
        <p:grpSp>
          <p:nvGrpSpPr>
            <p:cNvPr id="34821" name="Group 15"/>
            <p:cNvGrpSpPr>
              <a:grpSpLocks/>
            </p:cNvGrpSpPr>
            <p:nvPr/>
          </p:nvGrpSpPr>
          <p:grpSpPr bwMode="auto">
            <a:xfrm>
              <a:off x="158" y="210"/>
              <a:ext cx="5436" cy="3991"/>
              <a:chOff x="158" y="210"/>
              <a:chExt cx="5436" cy="3991"/>
            </a:xfrm>
          </p:grpSpPr>
          <p:sp>
            <p:nvSpPr>
              <p:cNvPr id="34822" name="Oval 2"/>
              <p:cNvSpPr>
                <a:spLocks noChangeArrowheads="1"/>
              </p:cNvSpPr>
              <p:nvPr/>
            </p:nvSpPr>
            <p:spPr bwMode="auto">
              <a:xfrm>
                <a:off x="158" y="1525"/>
                <a:ext cx="1814" cy="1315"/>
              </a:xfrm>
              <a:prstGeom prst="ellipse">
                <a:avLst/>
              </a:prstGeom>
              <a:gradFill rotWithShape="1">
                <a:gsLst>
                  <a:gs pos="0">
                    <a:srgbClr val="71DAFF"/>
                  </a:gs>
                  <a:gs pos="100000">
                    <a:srgbClr val="3386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marL="342900" indent="-342900" fontAlgn="base">
                  <a:spcBef>
                    <a:spcPct val="0"/>
                  </a:spcBef>
                  <a:spcAft>
                    <a:spcPct val="0"/>
                  </a:spcAft>
                </a:pPr>
                <a:r>
                  <a:rPr kumimoji="1" lang="en-US" altLang="zh-TW" sz="3600">
                    <a:solidFill>
                      <a:srgbClr val="FF0066"/>
                    </a:solidFill>
                    <a:latin typeface="Showcard Gothic" pitchFamily="82" charset="0"/>
                    <a:ea typeface="新細明體" pitchFamily="18" charset="-120"/>
                  </a:rPr>
                  <a:t>A</a:t>
                </a:r>
                <a:r>
                  <a:rPr kumimoji="1" lang="en-US" altLang="zh-TW">
                    <a:solidFill>
                      <a:srgbClr val="FF0066"/>
                    </a:solidFill>
                    <a:latin typeface="Showcard Gothic" pitchFamily="82" charset="0"/>
                    <a:ea typeface="新細明體" pitchFamily="18" charset="-120"/>
                  </a:rPr>
                  <a:t>ction  </a:t>
                </a:r>
                <a:r>
                  <a:rPr kumimoji="1" lang="zh-TW" altLang="en-US" sz="2400" b="1">
                    <a:solidFill>
                      <a:srgbClr val="FF0066"/>
                    </a:solidFill>
                    <a:latin typeface="Showcard Gothic" pitchFamily="82" charset="0"/>
                    <a:ea typeface="新細明體" pitchFamily="18" charset="-120"/>
                  </a:rPr>
                  <a:t>行動</a:t>
                </a:r>
              </a:p>
              <a:p>
                <a:pPr marL="342900" indent="-342900" fontAlgn="base">
                  <a:spcBef>
                    <a:spcPct val="0"/>
                  </a:spcBef>
                  <a:spcAft>
                    <a:spcPct val="0"/>
                  </a:spcAft>
                </a:pPr>
                <a:r>
                  <a:rPr kumimoji="1" lang="zh-TW" altLang="zh-TW" sz="2000" b="1">
                    <a:solidFill>
                      <a:srgbClr val="000000"/>
                    </a:solidFill>
                    <a:latin typeface="Times New Roman" pitchFamily="18" charset="0"/>
                  </a:rPr>
                  <a:t>問題解決能力的發展</a:t>
                </a:r>
                <a:endParaRPr kumimoji="1" lang="zh-TW" altLang="en-US" sz="2000" b="1">
                  <a:solidFill>
                    <a:srgbClr val="000000"/>
                  </a:solidFill>
                  <a:latin typeface="Times New Roman" pitchFamily="18" charset="0"/>
                </a:endParaRPr>
              </a:p>
              <a:p>
                <a:pPr marL="342900" indent="-342900" fontAlgn="base">
                  <a:spcBef>
                    <a:spcPct val="0"/>
                  </a:spcBef>
                  <a:spcAft>
                    <a:spcPct val="0"/>
                  </a:spcAft>
                </a:pPr>
                <a:r>
                  <a:rPr kumimoji="1" lang="zh-TW" altLang="en-US" sz="2000" b="1">
                    <a:solidFill>
                      <a:srgbClr val="000000"/>
                    </a:solidFill>
                    <a:latin typeface="Times New Roman" pitchFamily="18" charset="0"/>
                  </a:rPr>
                  <a:t>數位學習技能的運用</a:t>
                </a:r>
              </a:p>
              <a:p>
                <a:pPr marL="342900" indent="-342900" fontAlgn="base">
                  <a:spcBef>
                    <a:spcPct val="0"/>
                  </a:spcBef>
                  <a:spcAft>
                    <a:spcPct val="0"/>
                  </a:spcAft>
                </a:pPr>
                <a:r>
                  <a:rPr kumimoji="1" lang="zh-TW" altLang="zh-TW" sz="2000" b="1">
                    <a:solidFill>
                      <a:srgbClr val="000000"/>
                    </a:solidFill>
                    <a:latin typeface="Times New Roman" pitchFamily="18" charset="0"/>
                  </a:rPr>
                  <a:t>資源的可及性</a:t>
                </a:r>
                <a:endParaRPr kumimoji="1" lang="zh-TW" altLang="en-US" sz="2000" b="1">
                  <a:solidFill>
                    <a:srgbClr val="000000"/>
                  </a:solidFill>
                  <a:latin typeface="標楷體" pitchFamily="65" charset="-120"/>
                </a:endParaRPr>
              </a:p>
            </p:txBody>
          </p:sp>
          <p:sp>
            <p:nvSpPr>
              <p:cNvPr id="34823" name="Oval 3"/>
              <p:cNvSpPr>
                <a:spLocks noChangeArrowheads="1"/>
              </p:cNvSpPr>
              <p:nvPr/>
            </p:nvSpPr>
            <p:spPr bwMode="auto">
              <a:xfrm>
                <a:off x="2064" y="210"/>
                <a:ext cx="1769" cy="1497"/>
              </a:xfrm>
              <a:prstGeom prst="ellipse">
                <a:avLst/>
              </a:prstGeom>
              <a:gradFill rotWithShape="1">
                <a:gsLst>
                  <a:gs pos="0">
                    <a:srgbClr val="71DAFF"/>
                  </a:gs>
                  <a:gs pos="100000">
                    <a:srgbClr val="3386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lgn="ctr">
                    <a:solidFill>
                      <a:srgbClr val="000000"/>
                    </a:solidFill>
                    <a:round/>
                    <a:headEnd/>
                    <a:tailEnd/>
                  </a14:hiddenLine>
                </a:ext>
              </a:extLst>
            </p:spPr>
            <p:txBody>
              <a:bodyPr wrap="none"/>
              <a:lstStyle/>
              <a:p>
                <a:pPr marL="342900" indent="-342900" fontAlgn="base">
                  <a:spcBef>
                    <a:spcPct val="0"/>
                  </a:spcBef>
                  <a:spcAft>
                    <a:spcPct val="0"/>
                  </a:spcAft>
                </a:pPr>
                <a:r>
                  <a:rPr kumimoji="1" lang="en-US" altLang="zh-TW" sz="3600">
                    <a:solidFill>
                      <a:srgbClr val="FF0066"/>
                    </a:solidFill>
                    <a:latin typeface="Showcard Gothic" pitchFamily="82" charset="0"/>
                    <a:ea typeface="新細明體" pitchFamily="18" charset="-120"/>
                  </a:rPr>
                  <a:t>P</a:t>
                </a:r>
                <a:r>
                  <a:rPr kumimoji="1" lang="en-US" altLang="zh-TW">
                    <a:solidFill>
                      <a:srgbClr val="FF0066"/>
                    </a:solidFill>
                    <a:latin typeface="Showcard Gothic" pitchFamily="82" charset="0"/>
                    <a:ea typeface="新細明體" pitchFamily="18" charset="-120"/>
                  </a:rPr>
                  <a:t>lan  </a:t>
                </a:r>
                <a:r>
                  <a:rPr kumimoji="1" lang="zh-TW" altLang="en-US" sz="2400" b="1">
                    <a:solidFill>
                      <a:srgbClr val="FF0066"/>
                    </a:solidFill>
                    <a:latin typeface="Showcard Gothic" pitchFamily="82" charset="0"/>
                    <a:ea typeface="新細明體" pitchFamily="18" charset="-120"/>
                  </a:rPr>
                  <a:t>規劃</a:t>
                </a:r>
              </a:p>
              <a:p>
                <a:pPr marL="342900" indent="-342900" fontAlgn="base">
                  <a:spcBef>
                    <a:spcPct val="0"/>
                  </a:spcBef>
                  <a:spcAft>
                    <a:spcPct val="0"/>
                  </a:spcAft>
                </a:pPr>
                <a:r>
                  <a:rPr kumimoji="1" lang="zh-TW" altLang="zh-TW" sz="2000" b="1">
                    <a:solidFill>
                      <a:srgbClr val="000000"/>
                    </a:solidFill>
                    <a:latin typeface="Times New Roman" pitchFamily="18" charset="0"/>
                  </a:rPr>
                  <a:t>學習動機的</a:t>
                </a:r>
                <a:r>
                  <a:rPr kumimoji="1" lang="zh-TW" altLang="en-US" sz="2000" b="1">
                    <a:solidFill>
                      <a:srgbClr val="000000"/>
                    </a:solidFill>
                    <a:latin typeface="Times New Roman" pitchFamily="18" charset="0"/>
                  </a:rPr>
                  <a:t>引發</a:t>
                </a:r>
              </a:p>
              <a:p>
                <a:pPr marL="342900" indent="-342900" fontAlgn="base">
                  <a:spcBef>
                    <a:spcPct val="0"/>
                  </a:spcBef>
                  <a:spcAft>
                    <a:spcPct val="0"/>
                  </a:spcAft>
                </a:pPr>
                <a:r>
                  <a:rPr kumimoji="1" lang="zh-TW" altLang="zh-TW" sz="2000" b="1">
                    <a:solidFill>
                      <a:srgbClr val="000000"/>
                    </a:solidFill>
                    <a:latin typeface="Times New Roman" pitchFamily="18" charset="0"/>
                  </a:rPr>
                  <a:t>單元議題的聚焦</a:t>
                </a:r>
                <a:endParaRPr kumimoji="1" lang="zh-TW" altLang="en-US" sz="2000" b="1">
                  <a:solidFill>
                    <a:srgbClr val="000000"/>
                  </a:solidFill>
                  <a:latin typeface="Times New Roman" pitchFamily="18" charset="0"/>
                </a:endParaRPr>
              </a:p>
              <a:p>
                <a:pPr marL="342900" indent="-342900" fontAlgn="base">
                  <a:spcBef>
                    <a:spcPct val="0"/>
                  </a:spcBef>
                  <a:spcAft>
                    <a:spcPct val="0"/>
                  </a:spcAft>
                </a:pPr>
                <a:r>
                  <a:rPr kumimoji="1" lang="zh-TW" altLang="zh-TW" sz="2000" b="1">
                    <a:solidFill>
                      <a:srgbClr val="000000"/>
                    </a:solidFill>
                    <a:latin typeface="標楷體" pitchFamily="65" charset="-120"/>
                  </a:rPr>
                  <a:t>運動及健康融入</a:t>
                </a:r>
                <a:endParaRPr kumimoji="1" lang="zh-TW" altLang="en-US" sz="2000" b="1">
                  <a:solidFill>
                    <a:srgbClr val="000000"/>
                  </a:solidFill>
                  <a:latin typeface="標楷體" pitchFamily="65" charset="-120"/>
                </a:endParaRPr>
              </a:p>
              <a:p>
                <a:pPr marL="342900" indent="-342900" fontAlgn="base">
                  <a:spcBef>
                    <a:spcPct val="0"/>
                  </a:spcBef>
                  <a:spcAft>
                    <a:spcPct val="0"/>
                  </a:spcAft>
                </a:pPr>
                <a:r>
                  <a:rPr kumimoji="1" lang="zh-TW" altLang="en-US" sz="2000" b="1">
                    <a:solidFill>
                      <a:srgbClr val="000000"/>
                    </a:solidFill>
                    <a:latin typeface="Times New Roman" pitchFamily="18" charset="0"/>
                  </a:rPr>
                  <a:t>學生經驗的</a:t>
                </a:r>
                <a:r>
                  <a:rPr kumimoji="1" lang="zh-TW" altLang="zh-TW" sz="2000" b="1">
                    <a:solidFill>
                      <a:srgbClr val="000000"/>
                    </a:solidFill>
                    <a:latin typeface="Times New Roman" pitchFamily="18" charset="0"/>
                  </a:rPr>
                  <a:t>發想</a:t>
                </a:r>
                <a:endParaRPr kumimoji="1" lang="zh-TW" altLang="en-US" sz="2000" b="1">
                  <a:solidFill>
                    <a:srgbClr val="000000"/>
                  </a:solidFill>
                  <a:latin typeface="Times New Roman" pitchFamily="18" charset="0"/>
                </a:endParaRPr>
              </a:p>
            </p:txBody>
          </p:sp>
          <p:sp>
            <p:nvSpPr>
              <p:cNvPr id="34824" name="Oval 4"/>
              <p:cNvSpPr>
                <a:spLocks noChangeArrowheads="1"/>
              </p:cNvSpPr>
              <p:nvPr/>
            </p:nvSpPr>
            <p:spPr bwMode="auto">
              <a:xfrm>
                <a:off x="4014" y="1616"/>
                <a:ext cx="1580" cy="1406"/>
              </a:xfrm>
              <a:prstGeom prst="ellipse">
                <a:avLst/>
              </a:prstGeom>
              <a:gradFill rotWithShape="1">
                <a:gsLst>
                  <a:gs pos="0">
                    <a:srgbClr val="71DAFF"/>
                  </a:gs>
                  <a:gs pos="100000">
                    <a:srgbClr val="3386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342900" indent="-342900" fontAlgn="base">
                  <a:spcBef>
                    <a:spcPct val="0"/>
                  </a:spcBef>
                  <a:spcAft>
                    <a:spcPct val="0"/>
                  </a:spcAft>
                </a:pPr>
                <a:r>
                  <a:rPr kumimoji="1" lang="en-US" altLang="zh-TW" sz="3600">
                    <a:solidFill>
                      <a:srgbClr val="FF0066"/>
                    </a:solidFill>
                    <a:latin typeface="Showcard Gothic" pitchFamily="82" charset="0"/>
                    <a:ea typeface="新細明體" pitchFamily="18" charset="-120"/>
                  </a:rPr>
                  <a:t>D</a:t>
                </a:r>
                <a:r>
                  <a:rPr kumimoji="1" lang="en-US" altLang="zh-TW">
                    <a:solidFill>
                      <a:srgbClr val="FF0066"/>
                    </a:solidFill>
                    <a:latin typeface="Showcard Gothic" pitchFamily="82" charset="0"/>
                    <a:ea typeface="新細明體" pitchFamily="18" charset="-120"/>
                  </a:rPr>
                  <a:t>o  </a:t>
                </a:r>
                <a:r>
                  <a:rPr kumimoji="1" lang="zh-TW" altLang="en-US" sz="2400" b="1">
                    <a:solidFill>
                      <a:srgbClr val="FF0066"/>
                    </a:solidFill>
                    <a:latin typeface="Showcard Gothic" pitchFamily="82" charset="0"/>
                    <a:ea typeface="新細明體" pitchFamily="18" charset="-120"/>
                  </a:rPr>
                  <a:t>執行</a:t>
                </a:r>
              </a:p>
              <a:p>
                <a:pPr marL="342900" indent="-342900" fontAlgn="base">
                  <a:spcBef>
                    <a:spcPct val="0"/>
                  </a:spcBef>
                  <a:spcAft>
                    <a:spcPct val="0"/>
                  </a:spcAft>
                </a:pPr>
                <a:r>
                  <a:rPr kumimoji="1" lang="zh-TW" altLang="zh-TW" sz="2000" b="1">
                    <a:solidFill>
                      <a:srgbClr val="000000"/>
                    </a:solidFill>
                    <a:latin typeface="Times New Roman" pitchFamily="18" charset="0"/>
                  </a:rPr>
                  <a:t>正向學習</a:t>
                </a:r>
                <a:endParaRPr kumimoji="1" lang="zh-TW" altLang="en-US" sz="2000" b="1">
                  <a:solidFill>
                    <a:srgbClr val="000000"/>
                  </a:solidFill>
                  <a:latin typeface="Times New Roman" pitchFamily="18" charset="0"/>
                </a:endParaRPr>
              </a:p>
              <a:p>
                <a:pPr marL="342900" indent="-342900" fontAlgn="base">
                  <a:spcBef>
                    <a:spcPct val="0"/>
                  </a:spcBef>
                  <a:spcAft>
                    <a:spcPct val="0"/>
                  </a:spcAft>
                </a:pPr>
                <a:r>
                  <a:rPr kumimoji="1" lang="zh-TW" altLang="zh-TW" sz="2000" b="1">
                    <a:solidFill>
                      <a:srgbClr val="000000"/>
                    </a:solidFill>
                    <a:latin typeface="Times New Roman" pitchFamily="18" charset="0"/>
                  </a:rPr>
                  <a:t>數位內容的多元</a:t>
                </a:r>
                <a:endParaRPr kumimoji="1" lang="zh-TW" altLang="en-US" sz="2000" b="1">
                  <a:solidFill>
                    <a:srgbClr val="000000"/>
                  </a:solidFill>
                  <a:latin typeface="Times New Roman" pitchFamily="18" charset="0"/>
                </a:endParaRPr>
              </a:p>
              <a:p>
                <a:pPr marL="342900" indent="-342900" fontAlgn="base">
                  <a:spcBef>
                    <a:spcPct val="0"/>
                  </a:spcBef>
                  <a:spcAft>
                    <a:spcPct val="0"/>
                  </a:spcAft>
                </a:pPr>
                <a:r>
                  <a:rPr kumimoji="1" lang="zh-TW" altLang="en-US" sz="2000" b="1">
                    <a:solidFill>
                      <a:srgbClr val="000000"/>
                    </a:solidFill>
                    <a:latin typeface="標楷體" pitchFamily="65" charset="-120"/>
                  </a:rPr>
                  <a:t>單元議題的深化</a:t>
                </a:r>
              </a:p>
            </p:txBody>
          </p:sp>
          <p:sp>
            <p:nvSpPr>
              <p:cNvPr id="34825" name="Oval 5"/>
              <p:cNvSpPr>
                <a:spLocks noChangeArrowheads="1"/>
              </p:cNvSpPr>
              <p:nvPr/>
            </p:nvSpPr>
            <p:spPr bwMode="auto">
              <a:xfrm>
                <a:off x="2018" y="2976"/>
                <a:ext cx="1724" cy="1225"/>
              </a:xfrm>
              <a:prstGeom prst="ellipse">
                <a:avLst/>
              </a:prstGeom>
              <a:gradFill rotWithShape="1">
                <a:gsLst>
                  <a:gs pos="0">
                    <a:srgbClr val="71DAFF"/>
                  </a:gs>
                  <a:gs pos="100000">
                    <a:srgbClr val="3386FF"/>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342900" indent="-342900" fontAlgn="base">
                  <a:spcBef>
                    <a:spcPct val="0"/>
                  </a:spcBef>
                  <a:spcAft>
                    <a:spcPct val="0"/>
                  </a:spcAft>
                </a:pPr>
                <a:r>
                  <a:rPr kumimoji="1" lang="en-US" altLang="zh-TW" sz="3600">
                    <a:solidFill>
                      <a:srgbClr val="FF0066"/>
                    </a:solidFill>
                    <a:latin typeface="Showcard Gothic" pitchFamily="82" charset="0"/>
                    <a:ea typeface="新細明體" pitchFamily="18" charset="-120"/>
                  </a:rPr>
                  <a:t>C</a:t>
                </a:r>
                <a:r>
                  <a:rPr kumimoji="1" lang="en-US" altLang="zh-TW">
                    <a:solidFill>
                      <a:srgbClr val="FF0066"/>
                    </a:solidFill>
                    <a:latin typeface="Showcard Gothic" pitchFamily="82" charset="0"/>
                    <a:ea typeface="新細明體" pitchFamily="18" charset="-120"/>
                  </a:rPr>
                  <a:t>heck  </a:t>
                </a:r>
                <a:r>
                  <a:rPr kumimoji="1" lang="zh-TW" altLang="en-US" sz="2400" b="1">
                    <a:solidFill>
                      <a:srgbClr val="FF0066"/>
                    </a:solidFill>
                    <a:latin typeface="Showcard Gothic" pitchFamily="82" charset="0"/>
                    <a:ea typeface="新細明體" pitchFamily="18" charset="-120"/>
                  </a:rPr>
                  <a:t>查核</a:t>
                </a:r>
              </a:p>
              <a:p>
                <a:pPr marL="342900" indent="-342900" fontAlgn="base">
                  <a:spcBef>
                    <a:spcPct val="0"/>
                  </a:spcBef>
                  <a:spcAft>
                    <a:spcPct val="0"/>
                  </a:spcAft>
                </a:pPr>
                <a:r>
                  <a:rPr kumimoji="1" lang="zh-TW" altLang="en-US" sz="2000" b="1">
                    <a:solidFill>
                      <a:srgbClr val="000000"/>
                    </a:solidFill>
                    <a:latin typeface="標楷體" pitchFamily="65" charset="-120"/>
                  </a:rPr>
                  <a:t>多元方式的評估</a:t>
                </a:r>
              </a:p>
              <a:p>
                <a:pPr marL="342900" indent="-342900" fontAlgn="base">
                  <a:spcBef>
                    <a:spcPct val="0"/>
                  </a:spcBef>
                  <a:spcAft>
                    <a:spcPct val="0"/>
                  </a:spcAft>
                </a:pPr>
                <a:r>
                  <a:rPr kumimoji="1" lang="zh-TW" altLang="zh-TW" sz="2000" b="1">
                    <a:solidFill>
                      <a:srgbClr val="000000"/>
                    </a:solidFill>
                    <a:latin typeface="標楷體" pitchFamily="65" charset="-120"/>
                  </a:rPr>
                  <a:t>學習成效評量</a:t>
                </a:r>
                <a:endParaRPr kumimoji="1" lang="zh-TW" altLang="en-US" sz="2000" b="1">
                  <a:solidFill>
                    <a:srgbClr val="000000"/>
                  </a:solidFill>
                  <a:latin typeface="標楷體" pitchFamily="65" charset="-120"/>
                </a:endParaRPr>
              </a:p>
            </p:txBody>
          </p:sp>
          <p:sp>
            <p:nvSpPr>
              <p:cNvPr id="34826" name="Freeform 6"/>
              <p:cNvSpPr>
                <a:spLocks/>
              </p:cNvSpPr>
              <p:nvPr/>
            </p:nvSpPr>
            <p:spPr bwMode="gray">
              <a:xfrm rot="-7054017">
                <a:off x="4038" y="866"/>
                <a:ext cx="755" cy="531"/>
              </a:xfrm>
              <a:custGeom>
                <a:avLst/>
                <a:gdLst>
                  <a:gd name="T0" fmla="*/ 1280 w 580"/>
                  <a:gd name="T1" fmla="*/ 0 h 798"/>
                  <a:gd name="T2" fmla="*/ 1274 w 580"/>
                  <a:gd name="T3" fmla="*/ 27 h 798"/>
                  <a:gd name="T4" fmla="*/ 1252 w 580"/>
                  <a:gd name="T5" fmla="*/ 51 h 798"/>
                  <a:gd name="T6" fmla="*/ 1218 w 580"/>
                  <a:gd name="T7" fmla="*/ 75 h 798"/>
                  <a:gd name="T8" fmla="*/ 1161 w 580"/>
                  <a:gd name="T9" fmla="*/ 96 h 798"/>
                  <a:gd name="T10" fmla="*/ 1090 w 580"/>
                  <a:gd name="T11" fmla="*/ 115 h 798"/>
                  <a:gd name="T12" fmla="*/ 996 w 580"/>
                  <a:gd name="T13" fmla="*/ 132 h 798"/>
                  <a:gd name="T14" fmla="*/ 886 w 580"/>
                  <a:gd name="T15" fmla="*/ 150 h 798"/>
                  <a:gd name="T16" fmla="*/ 754 w 580"/>
                  <a:gd name="T17" fmla="*/ 165 h 798"/>
                  <a:gd name="T18" fmla="*/ 595 w 580"/>
                  <a:gd name="T19" fmla="*/ 180 h 798"/>
                  <a:gd name="T20" fmla="*/ 415 w 580"/>
                  <a:gd name="T21" fmla="*/ 194 h 798"/>
                  <a:gd name="T22" fmla="*/ 415 w 580"/>
                  <a:gd name="T23" fmla="*/ 235 h 798"/>
                  <a:gd name="T24" fmla="*/ 0 w 580"/>
                  <a:gd name="T25" fmla="*/ 152 h 798"/>
                  <a:gd name="T26" fmla="*/ 415 w 580"/>
                  <a:gd name="T27" fmla="*/ 68 h 798"/>
                  <a:gd name="T28" fmla="*/ 415 w 580"/>
                  <a:gd name="T29" fmla="*/ 110 h 798"/>
                  <a:gd name="T30" fmla="*/ 495 w 580"/>
                  <a:gd name="T31" fmla="*/ 108 h 798"/>
                  <a:gd name="T32" fmla="*/ 583 w 580"/>
                  <a:gd name="T33" fmla="*/ 105 h 798"/>
                  <a:gd name="T34" fmla="*/ 674 w 580"/>
                  <a:gd name="T35" fmla="*/ 99 h 798"/>
                  <a:gd name="T36" fmla="*/ 768 w 580"/>
                  <a:gd name="T37" fmla="*/ 91 h 798"/>
                  <a:gd name="T38" fmla="*/ 864 w 580"/>
                  <a:gd name="T39" fmla="*/ 83 h 798"/>
                  <a:gd name="T40" fmla="*/ 953 w 580"/>
                  <a:gd name="T41" fmla="*/ 73 h 798"/>
                  <a:gd name="T42" fmla="*/ 1040 w 580"/>
                  <a:gd name="T43" fmla="*/ 61 h 798"/>
                  <a:gd name="T44" fmla="*/ 1117 w 580"/>
                  <a:gd name="T45" fmla="*/ 49 h 798"/>
                  <a:gd name="T46" fmla="*/ 1183 w 580"/>
                  <a:gd name="T47" fmla="*/ 37 h 798"/>
                  <a:gd name="T48" fmla="*/ 1230 w 580"/>
                  <a:gd name="T49" fmla="*/ 25 h 798"/>
                  <a:gd name="T50" fmla="*/ 1265 w 580"/>
                  <a:gd name="T51" fmla="*/ 12 h 798"/>
                  <a:gd name="T52" fmla="*/ 1274 w 580"/>
                  <a:gd name="T53" fmla="*/ 0 h 798"/>
                  <a:gd name="T54" fmla="*/ 1280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FFFF99"/>
                  </a:gs>
                  <a:gs pos="100000">
                    <a:srgbClr val="FFCC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4827" name="Freeform 7"/>
              <p:cNvSpPr>
                <a:spLocks/>
              </p:cNvSpPr>
              <p:nvPr/>
            </p:nvSpPr>
            <p:spPr bwMode="gray">
              <a:xfrm rot="-843746">
                <a:off x="3787" y="3203"/>
                <a:ext cx="761" cy="526"/>
              </a:xfrm>
              <a:custGeom>
                <a:avLst/>
                <a:gdLst>
                  <a:gd name="T0" fmla="*/ 1309 w 580"/>
                  <a:gd name="T1" fmla="*/ 0 h 798"/>
                  <a:gd name="T2" fmla="*/ 1306 w 580"/>
                  <a:gd name="T3" fmla="*/ 26 h 798"/>
                  <a:gd name="T4" fmla="*/ 1282 w 580"/>
                  <a:gd name="T5" fmla="*/ 50 h 798"/>
                  <a:gd name="T6" fmla="*/ 1246 w 580"/>
                  <a:gd name="T7" fmla="*/ 72 h 798"/>
                  <a:gd name="T8" fmla="*/ 1187 w 580"/>
                  <a:gd name="T9" fmla="*/ 93 h 798"/>
                  <a:gd name="T10" fmla="*/ 1115 w 580"/>
                  <a:gd name="T11" fmla="*/ 111 h 798"/>
                  <a:gd name="T12" fmla="*/ 1021 w 580"/>
                  <a:gd name="T13" fmla="*/ 129 h 798"/>
                  <a:gd name="T14" fmla="*/ 907 w 580"/>
                  <a:gd name="T15" fmla="*/ 146 h 798"/>
                  <a:gd name="T16" fmla="*/ 773 w 580"/>
                  <a:gd name="T17" fmla="*/ 160 h 798"/>
                  <a:gd name="T18" fmla="*/ 609 w 580"/>
                  <a:gd name="T19" fmla="*/ 175 h 798"/>
                  <a:gd name="T20" fmla="*/ 425 w 580"/>
                  <a:gd name="T21" fmla="*/ 188 h 798"/>
                  <a:gd name="T22" fmla="*/ 425 w 580"/>
                  <a:gd name="T23" fmla="*/ 229 h 798"/>
                  <a:gd name="T24" fmla="*/ 0 w 580"/>
                  <a:gd name="T25" fmla="*/ 147 h 798"/>
                  <a:gd name="T26" fmla="*/ 425 w 580"/>
                  <a:gd name="T27" fmla="*/ 66 h 798"/>
                  <a:gd name="T28" fmla="*/ 425 w 580"/>
                  <a:gd name="T29" fmla="*/ 106 h 798"/>
                  <a:gd name="T30" fmla="*/ 506 w 580"/>
                  <a:gd name="T31" fmla="*/ 105 h 798"/>
                  <a:gd name="T32" fmla="*/ 596 w 580"/>
                  <a:gd name="T33" fmla="*/ 102 h 798"/>
                  <a:gd name="T34" fmla="*/ 690 w 580"/>
                  <a:gd name="T35" fmla="*/ 96 h 798"/>
                  <a:gd name="T36" fmla="*/ 787 w 580"/>
                  <a:gd name="T37" fmla="*/ 88 h 798"/>
                  <a:gd name="T38" fmla="*/ 884 w 580"/>
                  <a:gd name="T39" fmla="*/ 80 h 798"/>
                  <a:gd name="T40" fmla="*/ 976 w 580"/>
                  <a:gd name="T41" fmla="*/ 71 h 798"/>
                  <a:gd name="T42" fmla="*/ 1065 w 580"/>
                  <a:gd name="T43" fmla="*/ 59 h 798"/>
                  <a:gd name="T44" fmla="*/ 1143 w 580"/>
                  <a:gd name="T45" fmla="*/ 47 h 798"/>
                  <a:gd name="T46" fmla="*/ 1210 w 580"/>
                  <a:gd name="T47" fmla="*/ 36 h 798"/>
                  <a:gd name="T48" fmla="*/ 1260 w 580"/>
                  <a:gd name="T49" fmla="*/ 24 h 798"/>
                  <a:gd name="T50" fmla="*/ 1296 w 580"/>
                  <a:gd name="T51" fmla="*/ 11 h 798"/>
                  <a:gd name="T52" fmla="*/ 1306 w 580"/>
                  <a:gd name="T53" fmla="*/ 0 h 798"/>
                  <a:gd name="T54" fmla="*/ 1309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FFFF99"/>
                  </a:gs>
                  <a:gs pos="100000">
                    <a:srgbClr val="FFCC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4828" name="Freeform 8"/>
              <p:cNvSpPr>
                <a:spLocks/>
              </p:cNvSpPr>
              <p:nvPr/>
            </p:nvSpPr>
            <p:spPr bwMode="gray">
              <a:xfrm rot="3669492">
                <a:off x="1180" y="3043"/>
                <a:ext cx="755" cy="531"/>
              </a:xfrm>
              <a:custGeom>
                <a:avLst/>
                <a:gdLst>
                  <a:gd name="T0" fmla="*/ 1280 w 580"/>
                  <a:gd name="T1" fmla="*/ 0 h 798"/>
                  <a:gd name="T2" fmla="*/ 1274 w 580"/>
                  <a:gd name="T3" fmla="*/ 27 h 798"/>
                  <a:gd name="T4" fmla="*/ 1252 w 580"/>
                  <a:gd name="T5" fmla="*/ 51 h 798"/>
                  <a:gd name="T6" fmla="*/ 1218 w 580"/>
                  <a:gd name="T7" fmla="*/ 75 h 798"/>
                  <a:gd name="T8" fmla="*/ 1161 w 580"/>
                  <a:gd name="T9" fmla="*/ 96 h 798"/>
                  <a:gd name="T10" fmla="*/ 1090 w 580"/>
                  <a:gd name="T11" fmla="*/ 115 h 798"/>
                  <a:gd name="T12" fmla="*/ 996 w 580"/>
                  <a:gd name="T13" fmla="*/ 132 h 798"/>
                  <a:gd name="T14" fmla="*/ 886 w 580"/>
                  <a:gd name="T15" fmla="*/ 150 h 798"/>
                  <a:gd name="T16" fmla="*/ 754 w 580"/>
                  <a:gd name="T17" fmla="*/ 165 h 798"/>
                  <a:gd name="T18" fmla="*/ 595 w 580"/>
                  <a:gd name="T19" fmla="*/ 180 h 798"/>
                  <a:gd name="T20" fmla="*/ 415 w 580"/>
                  <a:gd name="T21" fmla="*/ 194 h 798"/>
                  <a:gd name="T22" fmla="*/ 415 w 580"/>
                  <a:gd name="T23" fmla="*/ 235 h 798"/>
                  <a:gd name="T24" fmla="*/ 0 w 580"/>
                  <a:gd name="T25" fmla="*/ 152 h 798"/>
                  <a:gd name="T26" fmla="*/ 415 w 580"/>
                  <a:gd name="T27" fmla="*/ 68 h 798"/>
                  <a:gd name="T28" fmla="*/ 415 w 580"/>
                  <a:gd name="T29" fmla="*/ 110 h 798"/>
                  <a:gd name="T30" fmla="*/ 495 w 580"/>
                  <a:gd name="T31" fmla="*/ 108 h 798"/>
                  <a:gd name="T32" fmla="*/ 583 w 580"/>
                  <a:gd name="T33" fmla="*/ 105 h 798"/>
                  <a:gd name="T34" fmla="*/ 674 w 580"/>
                  <a:gd name="T35" fmla="*/ 99 h 798"/>
                  <a:gd name="T36" fmla="*/ 768 w 580"/>
                  <a:gd name="T37" fmla="*/ 91 h 798"/>
                  <a:gd name="T38" fmla="*/ 864 w 580"/>
                  <a:gd name="T39" fmla="*/ 83 h 798"/>
                  <a:gd name="T40" fmla="*/ 953 w 580"/>
                  <a:gd name="T41" fmla="*/ 73 h 798"/>
                  <a:gd name="T42" fmla="*/ 1040 w 580"/>
                  <a:gd name="T43" fmla="*/ 61 h 798"/>
                  <a:gd name="T44" fmla="*/ 1117 w 580"/>
                  <a:gd name="T45" fmla="*/ 49 h 798"/>
                  <a:gd name="T46" fmla="*/ 1183 w 580"/>
                  <a:gd name="T47" fmla="*/ 37 h 798"/>
                  <a:gd name="T48" fmla="*/ 1230 w 580"/>
                  <a:gd name="T49" fmla="*/ 25 h 798"/>
                  <a:gd name="T50" fmla="*/ 1265 w 580"/>
                  <a:gd name="T51" fmla="*/ 12 h 798"/>
                  <a:gd name="T52" fmla="*/ 1274 w 580"/>
                  <a:gd name="T53" fmla="*/ 0 h 798"/>
                  <a:gd name="T54" fmla="*/ 1280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FFFF99"/>
                  </a:gs>
                  <a:gs pos="100000">
                    <a:srgbClr val="FFCC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4829" name="Freeform 9"/>
              <p:cNvSpPr>
                <a:spLocks/>
              </p:cNvSpPr>
              <p:nvPr/>
            </p:nvSpPr>
            <p:spPr bwMode="gray">
              <a:xfrm rot="9867946">
                <a:off x="1156" y="845"/>
                <a:ext cx="762" cy="526"/>
              </a:xfrm>
              <a:custGeom>
                <a:avLst/>
                <a:gdLst>
                  <a:gd name="T0" fmla="*/ 1315 w 580"/>
                  <a:gd name="T1" fmla="*/ 0 h 798"/>
                  <a:gd name="T2" fmla="*/ 1310 w 580"/>
                  <a:gd name="T3" fmla="*/ 26 h 798"/>
                  <a:gd name="T4" fmla="*/ 1288 w 580"/>
                  <a:gd name="T5" fmla="*/ 50 h 798"/>
                  <a:gd name="T6" fmla="*/ 1252 w 580"/>
                  <a:gd name="T7" fmla="*/ 72 h 798"/>
                  <a:gd name="T8" fmla="*/ 1193 w 580"/>
                  <a:gd name="T9" fmla="*/ 93 h 798"/>
                  <a:gd name="T10" fmla="*/ 1121 w 580"/>
                  <a:gd name="T11" fmla="*/ 111 h 798"/>
                  <a:gd name="T12" fmla="*/ 1025 w 580"/>
                  <a:gd name="T13" fmla="*/ 129 h 798"/>
                  <a:gd name="T14" fmla="*/ 912 w 580"/>
                  <a:gd name="T15" fmla="*/ 146 h 798"/>
                  <a:gd name="T16" fmla="*/ 775 w 580"/>
                  <a:gd name="T17" fmla="*/ 160 h 798"/>
                  <a:gd name="T18" fmla="*/ 612 w 580"/>
                  <a:gd name="T19" fmla="*/ 175 h 798"/>
                  <a:gd name="T20" fmla="*/ 427 w 580"/>
                  <a:gd name="T21" fmla="*/ 188 h 798"/>
                  <a:gd name="T22" fmla="*/ 427 w 580"/>
                  <a:gd name="T23" fmla="*/ 229 h 798"/>
                  <a:gd name="T24" fmla="*/ 0 w 580"/>
                  <a:gd name="T25" fmla="*/ 147 h 798"/>
                  <a:gd name="T26" fmla="*/ 427 w 580"/>
                  <a:gd name="T27" fmla="*/ 66 h 798"/>
                  <a:gd name="T28" fmla="*/ 427 w 580"/>
                  <a:gd name="T29" fmla="*/ 106 h 798"/>
                  <a:gd name="T30" fmla="*/ 507 w 580"/>
                  <a:gd name="T31" fmla="*/ 105 h 798"/>
                  <a:gd name="T32" fmla="*/ 599 w 580"/>
                  <a:gd name="T33" fmla="*/ 102 h 798"/>
                  <a:gd name="T34" fmla="*/ 694 w 580"/>
                  <a:gd name="T35" fmla="*/ 96 h 798"/>
                  <a:gd name="T36" fmla="*/ 788 w 580"/>
                  <a:gd name="T37" fmla="*/ 88 h 798"/>
                  <a:gd name="T38" fmla="*/ 889 w 580"/>
                  <a:gd name="T39" fmla="*/ 80 h 798"/>
                  <a:gd name="T40" fmla="*/ 980 w 580"/>
                  <a:gd name="T41" fmla="*/ 71 h 798"/>
                  <a:gd name="T42" fmla="*/ 1071 w 580"/>
                  <a:gd name="T43" fmla="*/ 59 h 798"/>
                  <a:gd name="T44" fmla="*/ 1148 w 580"/>
                  <a:gd name="T45" fmla="*/ 47 h 798"/>
                  <a:gd name="T46" fmla="*/ 1215 w 580"/>
                  <a:gd name="T47" fmla="*/ 36 h 798"/>
                  <a:gd name="T48" fmla="*/ 1265 w 580"/>
                  <a:gd name="T49" fmla="*/ 24 h 798"/>
                  <a:gd name="T50" fmla="*/ 1302 w 580"/>
                  <a:gd name="T51" fmla="*/ 11 h 798"/>
                  <a:gd name="T52" fmla="*/ 1310 w 580"/>
                  <a:gd name="T53" fmla="*/ 0 h 798"/>
                  <a:gd name="T54" fmla="*/ 1315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rgbClr val="FFFF99"/>
                  </a:gs>
                  <a:gs pos="100000">
                    <a:srgbClr val="FFCC00"/>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grpSp>
      </p:grpSp>
      <p:sp>
        <p:nvSpPr>
          <p:cNvPr id="1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28</a:t>
            </a:fld>
            <a:endParaRPr lang="en-US" altLang="zh-TW" dirty="0">
              <a:solidFill>
                <a:srgbClr val="000000"/>
              </a:solidFill>
            </a:endParaRPr>
          </a:p>
        </p:txBody>
      </p:sp>
    </p:spTree>
    <p:extLst>
      <p:ext uri="{BB962C8B-B14F-4D97-AF65-F5344CB8AC3E}">
        <p14:creationId xmlns:p14="http://schemas.microsoft.com/office/powerpoint/2010/main" val="153274449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標題 1"/>
          <p:cNvSpPr>
            <a:spLocks noGrp="1"/>
          </p:cNvSpPr>
          <p:nvPr>
            <p:ph type="title" idx="4294967295"/>
          </p:nvPr>
        </p:nvSpPr>
        <p:spPr>
          <a:xfrm>
            <a:off x="2686050" y="333375"/>
            <a:ext cx="6457950" cy="1293813"/>
          </a:xfrm>
        </p:spPr>
        <p:txBody>
          <a:bodyPr/>
          <a:lstStyle/>
          <a:p>
            <a:pPr eaLnBrk="1" hangingPunct="1"/>
            <a:r>
              <a:rPr lang="zh-TW" altLang="en-US" sz="4800" dirty="0">
                <a:latin typeface="標楷體" pitchFamily="65" charset="-120"/>
              </a:rPr>
              <a:t>國中版</a:t>
            </a:r>
            <a:r>
              <a:rPr lang="zh-TW" altLang="en-US" sz="4800" dirty="0">
                <a:latin typeface="標楷體" pitchFamily="65" charset="-120"/>
              </a:rPr>
              <a:t>人物比較</a:t>
            </a:r>
          </a:p>
        </p:txBody>
      </p:sp>
      <p:graphicFrame>
        <p:nvGraphicFramePr>
          <p:cNvPr id="2493578" name="Group 138"/>
          <p:cNvGraphicFramePr>
            <a:graphicFrameLocks noGrp="1"/>
          </p:cNvGraphicFramePr>
          <p:nvPr/>
        </p:nvGraphicFramePr>
        <p:xfrm>
          <a:off x="900113" y="1773238"/>
          <a:ext cx="7451725" cy="4818065"/>
        </p:xfrm>
        <a:graphic>
          <a:graphicData uri="http://schemas.openxmlformats.org/drawingml/2006/table">
            <a:tbl>
              <a:tblPr/>
              <a:tblGrid>
                <a:gridCol w="830262"/>
                <a:gridCol w="1689497"/>
                <a:gridCol w="1728192"/>
                <a:gridCol w="1584176"/>
                <a:gridCol w="1619598"/>
              </a:tblGrid>
              <a:tr h="603500">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200" b="1" i="0" u="none" strike="noStrike" cap="none" normalizeH="0" baseline="0" dirty="0" smtClean="0">
                          <a:ln>
                            <a:noFill/>
                          </a:ln>
                          <a:solidFill>
                            <a:srgbClr val="FFFFFF"/>
                          </a:solidFill>
                          <a:effectLst/>
                          <a:latin typeface="標楷體" pitchFamily="65" charset="-120"/>
                          <a:ea typeface="標楷體" pitchFamily="65" charset="-120"/>
                        </a:rPr>
                        <a:t>編號</a:t>
                      </a:r>
                      <a:endParaRPr kumimoji="0" lang="zh-TW" altLang="en-US" sz="22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200" b="1" i="0" u="none" strike="noStrike" cap="none" normalizeH="0" baseline="0" smtClean="0">
                          <a:ln>
                            <a:noFill/>
                          </a:ln>
                          <a:solidFill>
                            <a:srgbClr val="FFFFFF"/>
                          </a:solidFill>
                          <a:effectLst/>
                          <a:latin typeface="標楷體" pitchFamily="65" charset="-120"/>
                          <a:ea typeface="標楷體" pitchFamily="65" charset="-120"/>
                        </a:rPr>
                        <a:t>2</a:t>
                      </a: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版人物名稱</a:t>
                      </a:r>
                      <a:endParaRPr kumimoji="0" lang="zh-TW" altLang="en-US" sz="2200" b="1" i="0" u="none" strike="noStrike" cap="none" normalizeH="0" baseline="0" smtClean="0">
                        <a:ln>
                          <a:noFill/>
                        </a:ln>
                        <a:solidFill>
                          <a:srgbClr val="FFFFFF"/>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200" b="1" i="0" u="none" strike="noStrike" cap="none" normalizeH="0" baseline="0" smtClean="0">
                          <a:ln>
                            <a:noFill/>
                          </a:ln>
                          <a:solidFill>
                            <a:srgbClr val="FFFFFF"/>
                          </a:solidFill>
                          <a:effectLst/>
                          <a:latin typeface="標楷體" pitchFamily="65" charset="-120"/>
                          <a:ea typeface="標楷體" pitchFamily="65" charset="-120"/>
                        </a:rPr>
                        <a:t>3</a:t>
                      </a: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版人物名稱</a:t>
                      </a:r>
                      <a:endParaRPr kumimoji="0" lang="zh-TW" altLang="en-US" sz="2200" b="1" i="0" u="none" strike="noStrike" cap="none" normalizeH="0" baseline="0" smtClean="0">
                        <a:ln>
                          <a:noFill/>
                        </a:ln>
                        <a:solidFill>
                          <a:srgbClr val="FFFFFF"/>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選手原名</a:t>
                      </a:r>
                      <a:endParaRPr kumimoji="0" lang="zh-TW" altLang="en-US" sz="2200" b="1" i="0" u="none" strike="noStrike" cap="none" normalizeH="0" baseline="0" smtClean="0">
                        <a:ln>
                          <a:noFill/>
                        </a:ln>
                        <a:solidFill>
                          <a:srgbClr val="FFFFFF"/>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200" b="1" i="0" u="none" strike="noStrike" cap="none" normalizeH="0" baseline="0" smtClean="0">
                          <a:ln>
                            <a:noFill/>
                          </a:ln>
                          <a:solidFill>
                            <a:srgbClr val="FFFFFF"/>
                          </a:solidFill>
                          <a:effectLst/>
                          <a:latin typeface="標楷體" pitchFamily="65" charset="-120"/>
                          <a:ea typeface="標楷體" pitchFamily="65" charset="-120"/>
                        </a:rPr>
                        <a:t>專長</a:t>
                      </a:r>
                      <a:endParaRPr kumimoji="0" lang="zh-TW" altLang="en-US" sz="2200" b="1" i="0" u="none" strike="noStrike" cap="none" normalizeH="0" baseline="0" smtClean="0">
                        <a:ln>
                          <a:noFill/>
                        </a:ln>
                        <a:solidFill>
                          <a:srgbClr val="FFFFFF"/>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1</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依辰</a:t>
                      </a:r>
                      <a:endPar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亞妮</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曾雅妮</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高爾夫</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2</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無尊</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舒豪</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林書豪</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籃球</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3</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誌玲</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麗紋</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蘇麗文</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跆拳道</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4</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阿諾</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瑋殷</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陳偉殷</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棒球</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5</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傑倫</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雁博</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陳彥博</a:t>
                      </a:r>
                      <a:endPar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rPr>
                        <a:t>長跑</a:t>
                      </a:r>
                      <a:endParaRPr kumimoji="0" lang="zh-TW" altLang="en-US" sz="2400" b="1"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6</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現哥</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志淵</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莊智淵</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桌球</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7</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小</a:t>
                      </a:r>
                      <a:r>
                        <a:rPr kumimoji="0" lang="en-US" altLang="zh-TW" sz="2400" b="1" i="0" u="none" strike="noStrike" cap="none" normalizeH="0" baseline="0" smtClean="0">
                          <a:ln>
                            <a:noFill/>
                          </a:ln>
                          <a:solidFill>
                            <a:srgbClr val="000000"/>
                          </a:solidFill>
                          <a:effectLst/>
                          <a:latin typeface="標楷體" pitchFamily="65" charset="-120"/>
                          <a:ea typeface="標楷體" pitchFamily="65" charset="-120"/>
                        </a:rPr>
                        <a:t>X</a:t>
                      </a:r>
                      <a:endParaRPr kumimoji="0" lang="zh-TW" altLang="zh-TW"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淑琪</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袁叔琪</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射箭</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8</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納逗</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淑葳</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謝淑薇</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網球</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BE9"/>
                    </a:solidFill>
                  </a:tcPr>
                </a:tc>
              </a:tr>
              <a:tr h="468285">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zh-TW" sz="2000" b="0" i="0" u="none" strike="noStrike" cap="none" normalizeH="0" baseline="0" smtClean="0">
                          <a:ln>
                            <a:noFill/>
                          </a:ln>
                          <a:solidFill>
                            <a:srgbClr val="FFFFFF"/>
                          </a:solidFill>
                          <a:effectLst/>
                          <a:latin typeface="標楷體" pitchFamily="65" charset="-120"/>
                          <a:ea typeface="標楷體" pitchFamily="65" charset="-120"/>
                        </a:rPr>
                        <a:t>9</a:t>
                      </a:r>
                      <a:endParaRPr kumimoji="0" lang="zh-TW" altLang="zh-TW" sz="1800" b="0" i="0" u="none" strike="noStrike" cap="none" normalizeH="0" baseline="0" smtClean="0">
                        <a:ln>
                          <a:noFill/>
                        </a:ln>
                        <a:solidFill>
                          <a:srgbClr val="FFFFFF"/>
                        </a:solidFill>
                        <a:effectLst/>
                        <a:latin typeface="Calibri" pitchFamily="34" charset="0"/>
                        <a:ea typeface="新細明體" pitchFamily="18"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0066"/>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貫希</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忠瑞</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rPr>
                        <a:t>時事人物</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c>
                  <a:txBody>
                    <a:bodyPr/>
                    <a:lstStyle>
                      <a:lvl1pPr>
                        <a:lnSpc>
                          <a:spcPct val="90000"/>
                        </a:lnSpc>
                        <a:spcBef>
                          <a:spcPts val="1000"/>
                        </a:spcBef>
                        <a:buFont typeface="Arial" pitchFamily="34" charset="0"/>
                        <a:defRPr sz="2800" b="1">
                          <a:solidFill>
                            <a:srgbClr val="FFFF00"/>
                          </a:solidFill>
                          <a:latin typeface="標楷體" pitchFamily="65" charset="-120"/>
                          <a:ea typeface="標楷體" pitchFamily="65" charset="-120"/>
                        </a:defRPr>
                      </a:lvl1pPr>
                      <a:lvl2pPr marL="742950" indent="-285750">
                        <a:lnSpc>
                          <a:spcPct val="90000"/>
                        </a:lnSpc>
                        <a:spcBef>
                          <a:spcPts val="500"/>
                        </a:spcBef>
                        <a:buFont typeface="Arial" pitchFamily="34" charset="0"/>
                        <a:defRPr sz="2400" b="1">
                          <a:solidFill>
                            <a:srgbClr val="CCECFF"/>
                          </a:solidFill>
                          <a:latin typeface="標楷體" pitchFamily="65" charset="-120"/>
                          <a:ea typeface="標楷體" pitchFamily="65" charset="-120"/>
                        </a:defRPr>
                      </a:lvl2pPr>
                      <a:lvl3pPr marL="1143000" indent="-228600">
                        <a:lnSpc>
                          <a:spcPct val="90000"/>
                        </a:lnSpc>
                        <a:spcBef>
                          <a:spcPts val="500"/>
                        </a:spcBef>
                        <a:buFont typeface="Arial" pitchFamily="34" charset="0"/>
                        <a:defRPr sz="2000" b="1">
                          <a:solidFill>
                            <a:srgbClr val="FFCCFF"/>
                          </a:solidFill>
                          <a:latin typeface="標楷體" pitchFamily="65" charset="-120"/>
                          <a:ea typeface="標楷體" pitchFamily="65" charset="-120"/>
                        </a:defRPr>
                      </a:lvl3pPr>
                      <a:lvl4pPr marL="1600200" indent="-228600">
                        <a:lnSpc>
                          <a:spcPct val="90000"/>
                        </a:lnSpc>
                        <a:spcBef>
                          <a:spcPts val="500"/>
                        </a:spcBef>
                        <a:buFont typeface="Arial" pitchFamily="34" charset="0"/>
                        <a:defRPr sz="2000" b="1">
                          <a:solidFill>
                            <a:srgbClr val="CCFFCC"/>
                          </a:solidFill>
                          <a:latin typeface="標楷體" pitchFamily="65" charset="-120"/>
                          <a:ea typeface="標楷體" pitchFamily="65" charset="-120"/>
                        </a:defRPr>
                      </a:lvl4pPr>
                      <a:lvl5pPr marL="2057400" indent="-228600">
                        <a:lnSpc>
                          <a:spcPct val="90000"/>
                        </a:lnSpc>
                        <a:spcBef>
                          <a:spcPts val="500"/>
                        </a:spcBef>
                        <a:buFont typeface="Arial" pitchFamily="34" charset="0"/>
                        <a:defRPr sz="2000" b="1">
                          <a:solidFill>
                            <a:schemeClr val="tx1"/>
                          </a:solidFill>
                          <a:latin typeface="標楷體" pitchFamily="65" charset="-120"/>
                          <a:ea typeface="標楷體" pitchFamily="65" charset="-120"/>
                        </a:defRPr>
                      </a:lvl5pPr>
                      <a:lvl6pPr marL="25146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6pPr>
                      <a:lvl7pPr marL="29718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7pPr>
                      <a:lvl8pPr marL="34290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8pPr>
                      <a:lvl9pPr marL="3886200" indent="-228600" fontAlgn="base">
                        <a:lnSpc>
                          <a:spcPct val="90000"/>
                        </a:lnSpc>
                        <a:spcBef>
                          <a:spcPts val="500"/>
                        </a:spcBef>
                        <a:spcAft>
                          <a:spcPct val="0"/>
                        </a:spcAft>
                        <a:buFont typeface="Arial" pitchFamily="34" charset="0"/>
                        <a:defRPr sz="2000" b="1">
                          <a:solidFill>
                            <a:schemeClr val="tx1"/>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zh-TW" altLang="en-US" sz="2400" b="1" i="0" u="none" strike="noStrike" cap="none" normalizeH="0" baseline="0" smtClean="0">
                          <a:ln>
                            <a:noFill/>
                          </a:ln>
                          <a:solidFill>
                            <a:srgbClr val="000000"/>
                          </a:solidFill>
                          <a:effectLst/>
                          <a:latin typeface="標楷體" pitchFamily="65" charset="-120"/>
                          <a:ea typeface="標楷體" pitchFamily="65" charset="-120"/>
                        </a:rPr>
                        <a:t>反派角色</a:t>
                      </a:r>
                      <a:endParaRPr kumimoji="0" lang="zh-TW" altLang="en-US" sz="2400" b="1" i="0" u="none" strike="noStrike" cap="none" normalizeH="0" baseline="0" smtClean="0">
                        <a:ln>
                          <a:noFill/>
                        </a:ln>
                        <a:solidFill>
                          <a:srgbClr val="000000"/>
                        </a:solidFill>
                        <a:effectLst/>
                        <a:latin typeface="標楷體" pitchFamily="65" charset="-120"/>
                        <a:ea typeface="標楷體" pitchFamily="65"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D4D0"/>
                    </a:solidFill>
                  </a:tcPr>
                </a:tc>
              </a:tr>
            </a:tbl>
          </a:graphicData>
        </a:graphic>
      </p:graphicFrame>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29</a:t>
            </a:fld>
            <a:endParaRPr lang="en-US" altLang="zh-TW" dirty="0">
              <a:solidFill>
                <a:srgbClr val="000000"/>
              </a:solidFill>
            </a:endParaRPr>
          </a:p>
        </p:txBody>
      </p:sp>
    </p:spTree>
    <p:extLst>
      <p:ext uri="{BB962C8B-B14F-4D97-AF65-F5344CB8AC3E}">
        <p14:creationId xmlns:p14="http://schemas.microsoft.com/office/powerpoint/2010/main" val="19920139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資訊素養與倫理教育現況</a:t>
            </a:r>
            <a:endParaRPr lang="zh-TW" altLang="en-US" dirty="0"/>
          </a:p>
        </p:txBody>
      </p:sp>
      <p:sp>
        <p:nvSpPr>
          <p:cNvPr id="3" name="內容版面配置區 2"/>
          <p:cNvSpPr>
            <a:spLocks noGrp="1"/>
          </p:cNvSpPr>
          <p:nvPr>
            <p:ph idx="1"/>
          </p:nvPr>
        </p:nvSpPr>
        <p:spPr/>
        <p:txBody>
          <a:bodyPr>
            <a:normAutofit lnSpcReduction="10000"/>
          </a:bodyPr>
          <a:lstStyle/>
          <a:p>
            <a:pPr>
              <a:lnSpc>
                <a:spcPct val="150000"/>
              </a:lnSpc>
            </a:pPr>
            <a:r>
              <a:rPr lang="en-US" altLang="zh-TW" dirty="0"/>
              <a:t>12</a:t>
            </a:r>
            <a:r>
              <a:rPr lang="zh-TW" altLang="en-US" dirty="0"/>
              <a:t>歲以上</a:t>
            </a:r>
            <a:r>
              <a:rPr lang="en-US" altLang="zh-TW" dirty="0"/>
              <a:t>1,093</a:t>
            </a:r>
            <a:r>
              <a:rPr lang="zh-TW" altLang="en-US" dirty="0"/>
              <a:t>位受訪者中，有</a:t>
            </a:r>
            <a:r>
              <a:rPr lang="en-US" altLang="zh-TW" dirty="0"/>
              <a:t>80.40%</a:t>
            </a:r>
            <a:r>
              <a:rPr lang="zh-TW" altLang="en-US" dirty="0"/>
              <a:t>的受訪者曾經使用網際網</a:t>
            </a:r>
            <a:r>
              <a:rPr lang="zh-TW" altLang="en-US" dirty="0" smtClean="0"/>
              <a:t>路</a:t>
            </a:r>
            <a:endParaRPr lang="en-US" altLang="zh-TW" dirty="0" smtClean="0"/>
          </a:p>
          <a:p>
            <a:pPr>
              <a:lnSpc>
                <a:spcPct val="150000"/>
              </a:lnSpc>
            </a:pPr>
            <a:r>
              <a:rPr lang="zh-TW" altLang="en-US" dirty="0" smtClean="0"/>
              <a:t>有</a:t>
            </a:r>
            <a:r>
              <a:rPr lang="en-US" altLang="zh-TW" dirty="0"/>
              <a:t>60.26%</a:t>
            </a:r>
            <a:r>
              <a:rPr lang="zh-TW" altLang="en-US" dirty="0"/>
              <a:t>的受訪者近半年使用過無線上網，其中</a:t>
            </a:r>
            <a:r>
              <a:rPr lang="en-US" altLang="zh-TW" dirty="0"/>
              <a:t>15</a:t>
            </a:r>
            <a:r>
              <a:rPr lang="zh-TW" altLang="en-US" dirty="0"/>
              <a:t>到</a:t>
            </a:r>
            <a:r>
              <a:rPr lang="en-US" altLang="zh-TW" dirty="0"/>
              <a:t>19</a:t>
            </a:r>
            <a:r>
              <a:rPr lang="zh-TW" altLang="en-US" dirty="0"/>
              <a:t>歲上網比例更達九成七</a:t>
            </a:r>
            <a:r>
              <a:rPr lang="zh-TW" altLang="en-US" dirty="0" smtClean="0"/>
              <a:t>以上</a:t>
            </a:r>
            <a:endParaRPr lang="en-US" altLang="zh-TW" dirty="0" smtClean="0"/>
          </a:p>
          <a:p>
            <a:pPr marL="0" indent="0" algn="ctr">
              <a:lnSpc>
                <a:spcPct val="150000"/>
              </a:lnSpc>
              <a:buNone/>
            </a:pPr>
            <a:r>
              <a:rPr lang="en-US" altLang="zh-TW" dirty="0" smtClean="0"/>
              <a:t>(</a:t>
            </a:r>
            <a:r>
              <a:rPr lang="zh-TW" altLang="en-US" dirty="0"/>
              <a:t>臺灣網路資訊中心，</a:t>
            </a:r>
            <a:r>
              <a:rPr lang="en-US" altLang="zh-TW" dirty="0"/>
              <a:t>2013</a:t>
            </a:r>
            <a:r>
              <a:rPr lang="zh-TW" altLang="en-US" dirty="0"/>
              <a:t>年</a:t>
            </a:r>
            <a:r>
              <a:rPr lang="en-US" altLang="zh-TW" dirty="0"/>
              <a:t>12</a:t>
            </a:r>
            <a:r>
              <a:rPr lang="zh-TW" altLang="en-US" dirty="0"/>
              <a:t>月</a:t>
            </a:r>
            <a:r>
              <a:rPr lang="zh-TW" altLang="en-US" dirty="0" smtClean="0"/>
              <a:t>）</a:t>
            </a:r>
            <a:endParaRPr lang="en-US" altLang="zh-TW" dirty="0" smtClean="0"/>
          </a:p>
          <a:p>
            <a:pPr>
              <a:lnSpc>
                <a:spcPct val="150000"/>
              </a:lnSpc>
            </a:pPr>
            <a:r>
              <a:rPr lang="zh-TW" altLang="en-US" dirty="0"/>
              <a:t>學校積極推動行動學習</a:t>
            </a:r>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3</a:t>
            </a:fld>
            <a:endParaRPr lang="en-US" altLang="zh-TW" dirty="0">
              <a:solidFill>
                <a:srgbClr val="000000"/>
              </a:solidFill>
            </a:endParaRPr>
          </a:p>
        </p:txBody>
      </p:sp>
    </p:spTree>
    <p:extLst>
      <p:ext uri="{BB962C8B-B14F-4D97-AF65-F5344CB8AC3E}">
        <p14:creationId xmlns:p14="http://schemas.microsoft.com/office/powerpoint/2010/main" val="206083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1187450" y="260350"/>
            <a:ext cx="7497763" cy="1143000"/>
          </a:xfrm>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37891" name="內容版面配置區 2"/>
          <p:cNvSpPr>
            <a:spLocks noGrp="1"/>
          </p:cNvSpPr>
          <p:nvPr>
            <p:ph idx="1"/>
          </p:nvPr>
        </p:nvSpPr>
        <p:spPr>
          <a:xfrm>
            <a:off x="827088" y="1447800"/>
            <a:ext cx="7777162" cy="4800600"/>
          </a:xfrm>
        </p:spPr>
        <p:txBody>
          <a:bodyPr/>
          <a:lstStyle/>
          <a:p>
            <a:pPr eaLnBrk="1" hangingPunct="1"/>
            <a:r>
              <a:rPr lang="zh-TW" altLang="en-US" dirty="0" smtClean="0">
                <a:solidFill>
                  <a:srgbClr val="FF0000"/>
                </a:solidFill>
                <a:latin typeface="標楷體" pitchFamily="65" charset="-120"/>
              </a:rPr>
              <a:t>單元</a:t>
            </a:r>
            <a:r>
              <a:rPr lang="en-US" altLang="zh-TW" dirty="0" smtClean="0">
                <a:solidFill>
                  <a:srgbClr val="FF0000"/>
                </a:solidFill>
                <a:latin typeface="標楷體" pitchFamily="65" charset="-120"/>
              </a:rPr>
              <a:t>2-</a:t>
            </a:r>
            <a:r>
              <a:rPr lang="zh-TW" altLang="en-US" dirty="0" smtClean="0">
                <a:solidFill>
                  <a:srgbClr val="FF0000"/>
                </a:solidFill>
                <a:latin typeface="標楷體" pitchFamily="65" charset="-120"/>
              </a:rPr>
              <a:t>網路資訊蒐集、應用及識讀</a:t>
            </a:r>
            <a:endParaRPr lang="en-US" altLang="zh-TW" dirty="0" smtClean="0">
              <a:solidFill>
                <a:srgbClr val="FF0000"/>
              </a:solidFill>
              <a:latin typeface="標楷體" pitchFamily="65" charset="-120"/>
            </a:endParaRPr>
          </a:p>
          <a:p>
            <a:pPr lvl="1" eaLnBrk="1" hangingPunct="1"/>
            <a:r>
              <a:rPr lang="zh-TW" altLang="en-US" dirty="0" smtClean="0">
                <a:latin typeface="標楷體" pitchFamily="65" charset="-120"/>
              </a:rPr>
              <a:t>提供學生網路資訊識讀的能力</a:t>
            </a:r>
            <a:endParaRPr lang="en-US" altLang="zh-TW" dirty="0" smtClean="0">
              <a:latin typeface="標楷體" pitchFamily="65" charset="-120"/>
            </a:endParaRPr>
          </a:p>
          <a:p>
            <a:pPr lvl="1" eaLnBrk="1" hangingPunct="1"/>
            <a:r>
              <a:rPr lang="zh-TW" altLang="en-US" dirty="0" smtClean="0">
                <a:latin typeface="標楷體" pitchFamily="65" charset="-120"/>
              </a:rPr>
              <a:t>單元結合國中生涯輔導手冊與學生體適能等議題</a:t>
            </a:r>
            <a:endParaRPr lang="en-US" altLang="zh-TW" dirty="0" smtClean="0">
              <a:latin typeface="標楷體" pitchFamily="65" charset="-120"/>
            </a:endParaRPr>
          </a:p>
          <a:p>
            <a:pPr lvl="1" eaLnBrk="1" hangingPunct="1"/>
            <a:r>
              <a:rPr lang="zh-TW" altLang="en-US" dirty="0" smtClean="0">
                <a:latin typeface="標楷體" pitchFamily="65" charset="-120"/>
              </a:rPr>
              <a:t>強化學生應用網路資訊的能力</a:t>
            </a:r>
          </a:p>
        </p:txBody>
      </p:sp>
      <p:sp>
        <p:nvSpPr>
          <p:cNvPr id="4" name="投影片編號版面配置區 3"/>
          <p:cNvSpPr>
            <a:spLocks noGrp="1"/>
          </p:cNvSpPr>
          <p:nvPr>
            <p:ph type="sldNum" sz="quarter" idx="12"/>
          </p:nvPr>
        </p:nvSpPr>
        <p:spPr/>
        <p:txBody>
          <a:bodyPr/>
          <a:lstStyle/>
          <a:p>
            <a:pPr>
              <a:defRPr/>
            </a:pPr>
            <a:fld id="{0FE08576-66C5-4610-93DB-527E75FD83A2}" type="slidenum">
              <a:rPr lang="en-US" altLang="zh-TW">
                <a:solidFill>
                  <a:srgbClr val="000000"/>
                </a:solidFill>
              </a:rPr>
              <a:pPr>
                <a:defRPr/>
              </a:pPr>
              <a:t>30</a:t>
            </a:fld>
            <a:endParaRPr lang="en-US" altLang="zh-TW">
              <a:solidFill>
                <a:srgbClr val="000000"/>
              </a:solidFill>
            </a:endParaRPr>
          </a:p>
        </p:txBody>
      </p:sp>
    </p:spTree>
    <p:extLst>
      <p:ext uri="{BB962C8B-B14F-4D97-AF65-F5344CB8AC3E}">
        <p14:creationId xmlns:p14="http://schemas.microsoft.com/office/powerpoint/2010/main" val="411487962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38915"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3-</a:t>
            </a:r>
            <a:r>
              <a:rPr lang="zh-TW" altLang="en-US" smtClean="0">
                <a:solidFill>
                  <a:srgbClr val="FF0000"/>
                </a:solidFill>
                <a:latin typeface="標楷體" pitchFamily="65" charset="-120"/>
              </a:rPr>
              <a:t>網路禮節及不當資訊</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本單元改以相聲方式製作多媒體教材，以多元方式引起學生學習動機與興趣</a:t>
            </a:r>
          </a:p>
          <a:p>
            <a:pPr lvl="1" eaLnBrk="1" hangingPunct="1"/>
            <a:r>
              <a:rPr lang="zh-TW" altLang="en-US" smtClean="0">
                <a:latin typeface="標楷體" pitchFamily="65" charset="-120"/>
              </a:rPr>
              <a:t>結合國語文領域教材，將網路禮節的概念與七年級的國文課程結合並延伸，達到資訊融入的教學效益</a:t>
            </a:r>
          </a:p>
        </p:txBody>
      </p:sp>
      <p:sp>
        <p:nvSpPr>
          <p:cNvPr id="4" name="投影片編號版面配置區 3"/>
          <p:cNvSpPr>
            <a:spLocks noGrp="1"/>
          </p:cNvSpPr>
          <p:nvPr>
            <p:ph type="sldNum" sz="quarter" idx="12"/>
          </p:nvPr>
        </p:nvSpPr>
        <p:spPr/>
        <p:txBody>
          <a:bodyPr/>
          <a:lstStyle/>
          <a:p>
            <a:pPr>
              <a:defRPr/>
            </a:pPr>
            <a:fld id="{7FA0872F-E3D5-4348-95AF-26C00163177C}" type="slidenum">
              <a:rPr lang="en-US" altLang="zh-TW">
                <a:solidFill>
                  <a:srgbClr val="000000"/>
                </a:solidFill>
              </a:rPr>
              <a:pPr>
                <a:defRPr/>
              </a:pPr>
              <a:t>31</a:t>
            </a:fld>
            <a:endParaRPr lang="en-US" altLang="zh-TW">
              <a:solidFill>
                <a:srgbClr val="000000"/>
              </a:solidFill>
            </a:endParaRPr>
          </a:p>
        </p:txBody>
      </p:sp>
    </p:spTree>
    <p:extLst>
      <p:ext uri="{BB962C8B-B14F-4D97-AF65-F5344CB8AC3E}">
        <p14:creationId xmlns:p14="http://schemas.microsoft.com/office/powerpoint/2010/main" val="13875520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5786005-4ABF-4EB1-8E21-19B14D4ABE6F}" type="slidenum">
              <a:rPr lang="en-US" altLang="zh-TW">
                <a:solidFill>
                  <a:srgbClr val="000000"/>
                </a:solidFill>
              </a:rPr>
              <a:pPr>
                <a:defRPr/>
              </a:pPr>
              <a:t>32</a:t>
            </a:fld>
            <a:endParaRPr lang="en-US" altLang="zh-TW">
              <a:solidFill>
                <a:srgbClr val="000000"/>
              </a:solidFill>
            </a:endParaRPr>
          </a:p>
        </p:txBody>
      </p:sp>
      <p:pic>
        <p:nvPicPr>
          <p:cNvPr id="39939" name="Picture 2" descr="C:\Users\User\Desktop\2014-02-26_095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557338"/>
            <a:ext cx="88042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53077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40963"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4-</a:t>
            </a:r>
            <a:r>
              <a:rPr lang="zh-TW" altLang="zh-TW" smtClean="0">
                <a:solidFill>
                  <a:srgbClr val="FF0000"/>
                </a:solidFill>
                <a:latin typeface="標楷體" pitchFamily="65" charset="-120"/>
              </a:rPr>
              <a:t>個資保護與網路犯罪相關法令</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以個人資料保護法為主軸，說明個資的重要性及如何預防個資外洩應有的觀念</a:t>
            </a:r>
            <a:endParaRPr lang="en-US" altLang="zh-TW" smtClean="0">
              <a:latin typeface="標楷體" pitchFamily="65" charset="-120"/>
            </a:endParaRPr>
          </a:p>
          <a:p>
            <a:pPr lvl="1" eaLnBrk="1" hangingPunct="1"/>
            <a:r>
              <a:rPr lang="zh-TW" altLang="en-US" smtClean="0">
                <a:latin typeface="標楷體" pitchFamily="65" charset="-120"/>
              </a:rPr>
              <a:t>透過案例說明相闔犯罪法令，讓學生更清楚明暸，進而知法守法</a:t>
            </a:r>
          </a:p>
          <a:p>
            <a:pPr lvl="1" eaLnBrk="1" hangingPunct="1"/>
            <a:endParaRPr lang="zh-TW" altLang="en-US" smtClean="0"/>
          </a:p>
        </p:txBody>
      </p:sp>
      <p:sp>
        <p:nvSpPr>
          <p:cNvPr id="4" name="投影片編號版面配置區 3"/>
          <p:cNvSpPr>
            <a:spLocks noGrp="1"/>
          </p:cNvSpPr>
          <p:nvPr>
            <p:ph type="sldNum" sz="quarter" idx="12"/>
          </p:nvPr>
        </p:nvSpPr>
        <p:spPr/>
        <p:txBody>
          <a:bodyPr/>
          <a:lstStyle/>
          <a:p>
            <a:pPr>
              <a:defRPr/>
            </a:pPr>
            <a:fld id="{21E43C03-BCF0-413C-9B2B-C784C295F2EE}" type="slidenum">
              <a:rPr lang="en-US" altLang="zh-TW">
                <a:solidFill>
                  <a:srgbClr val="000000"/>
                </a:solidFill>
              </a:rPr>
              <a:pPr>
                <a:defRPr/>
              </a:pPr>
              <a:t>33</a:t>
            </a:fld>
            <a:endParaRPr lang="en-US" altLang="zh-TW">
              <a:solidFill>
                <a:srgbClr val="000000"/>
              </a:solidFill>
            </a:endParaRPr>
          </a:p>
        </p:txBody>
      </p:sp>
    </p:spTree>
    <p:extLst>
      <p:ext uri="{BB962C8B-B14F-4D97-AF65-F5344CB8AC3E}">
        <p14:creationId xmlns:p14="http://schemas.microsoft.com/office/powerpoint/2010/main" val="10581796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2F1CD4F4-D48B-4690-B8A4-4BC6782EA765}" type="slidenum">
              <a:rPr lang="en-US" altLang="zh-TW">
                <a:solidFill>
                  <a:srgbClr val="000000"/>
                </a:solidFill>
              </a:rPr>
              <a:pPr>
                <a:defRPr/>
              </a:pPr>
              <a:t>34</a:t>
            </a:fld>
            <a:endParaRPr lang="en-US" altLang="zh-TW">
              <a:solidFill>
                <a:srgbClr val="000000"/>
              </a:solidFill>
            </a:endParaRPr>
          </a:p>
        </p:txBody>
      </p:sp>
      <p:pic>
        <p:nvPicPr>
          <p:cNvPr id="41987" name="Picture 4" descr="C:\Users\User\Desktop\2014-02-26_095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92150"/>
            <a:ext cx="65532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74110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43011"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5-</a:t>
            </a:r>
            <a:r>
              <a:rPr lang="zh-TW" altLang="zh-TW" smtClean="0">
                <a:solidFill>
                  <a:srgbClr val="FF0000"/>
                </a:solidFill>
                <a:latin typeface="標楷體" pitchFamily="65" charset="-120"/>
              </a:rPr>
              <a:t>著作權合理使用</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讓學生了解如何合理使用網路著作</a:t>
            </a:r>
            <a:endParaRPr lang="en-US" altLang="zh-TW" smtClean="0">
              <a:latin typeface="標楷體" pitchFamily="65" charset="-120"/>
            </a:endParaRPr>
          </a:p>
          <a:p>
            <a:pPr lvl="1" eaLnBrk="1" hangingPunct="1"/>
            <a:r>
              <a:rPr lang="zh-TW" altLang="en-US" smtClean="0">
                <a:latin typeface="標楷體" pitchFamily="65" charset="-120"/>
              </a:rPr>
              <a:t>讓學生了解創用</a:t>
            </a:r>
            <a:r>
              <a:rPr lang="en-US" altLang="zh-TW" smtClean="0">
                <a:latin typeface="標楷體" pitchFamily="65" charset="-120"/>
              </a:rPr>
              <a:t>CC</a:t>
            </a:r>
            <a:r>
              <a:rPr lang="zh-TW" altLang="en-US" smtClean="0">
                <a:latin typeface="標楷體" pitchFamily="65" charset="-120"/>
              </a:rPr>
              <a:t>授權的方式及使用</a:t>
            </a:r>
            <a:endParaRPr lang="en-US" altLang="zh-TW" smtClean="0">
              <a:latin typeface="標楷體" pitchFamily="65" charset="-120"/>
            </a:endParaRPr>
          </a:p>
          <a:p>
            <a:pPr lvl="1" eaLnBrk="1" hangingPunct="1"/>
            <a:r>
              <a:rPr lang="zh-TW" altLang="en-US" smtClean="0">
                <a:latin typeface="標楷體" pitchFamily="65" charset="-120"/>
              </a:rPr>
              <a:t>以學生自拍影片製作為引，如何依據創用</a:t>
            </a:r>
            <a:r>
              <a:rPr lang="en-US" altLang="zh-TW" smtClean="0">
                <a:latin typeface="標楷體" pitchFamily="65" charset="-120"/>
              </a:rPr>
              <a:t>CC</a:t>
            </a:r>
            <a:r>
              <a:rPr lang="zh-TW" altLang="en-US" smtClean="0">
                <a:latin typeface="標楷體" pitchFamily="65" charset="-120"/>
              </a:rPr>
              <a:t>授權的精神，合理且合法的提供他人使用、分享</a:t>
            </a:r>
          </a:p>
          <a:p>
            <a:pPr lvl="1" eaLnBrk="1" hangingPunct="1"/>
            <a:endParaRPr lang="zh-TW" altLang="en-US" smtClean="0"/>
          </a:p>
        </p:txBody>
      </p:sp>
      <p:sp>
        <p:nvSpPr>
          <p:cNvPr id="4" name="投影片編號版面配置區 3"/>
          <p:cNvSpPr>
            <a:spLocks noGrp="1"/>
          </p:cNvSpPr>
          <p:nvPr>
            <p:ph type="sldNum" sz="quarter" idx="12"/>
          </p:nvPr>
        </p:nvSpPr>
        <p:spPr/>
        <p:txBody>
          <a:bodyPr/>
          <a:lstStyle/>
          <a:p>
            <a:pPr>
              <a:defRPr/>
            </a:pPr>
            <a:fld id="{8C9197EB-C331-4A3B-A26F-1B04BE9E22CA}" type="slidenum">
              <a:rPr lang="en-US" altLang="zh-TW">
                <a:solidFill>
                  <a:srgbClr val="000000"/>
                </a:solidFill>
              </a:rPr>
              <a:pPr>
                <a:defRPr/>
              </a:pPr>
              <a:t>35</a:t>
            </a:fld>
            <a:endParaRPr lang="en-US" altLang="zh-TW">
              <a:solidFill>
                <a:srgbClr val="000000"/>
              </a:solidFill>
            </a:endParaRPr>
          </a:p>
        </p:txBody>
      </p:sp>
    </p:spTree>
    <p:extLst>
      <p:ext uri="{BB962C8B-B14F-4D97-AF65-F5344CB8AC3E}">
        <p14:creationId xmlns:p14="http://schemas.microsoft.com/office/powerpoint/2010/main" val="218738951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44035"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6-</a:t>
            </a:r>
            <a:r>
              <a:rPr lang="zh-TW" altLang="zh-TW" smtClean="0">
                <a:solidFill>
                  <a:srgbClr val="FF0000"/>
                </a:solidFill>
                <a:latin typeface="標楷體" pitchFamily="65" charset="-120"/>
              </a:rPr>
              <a:t>網路霸凌</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本單元著重於如何防範網路霸凌的發生並提供學生自我保護的方法</a:t>
            </a:r>
            <a:endParaRPr lang="en-US" altLang="zh-TW" smtClean="0">
              <a:latin typeface="標楷體" pitchFamily="65" charset="-120"/>
            </a:endParaRPr>
          </a:p>
          <a:p>
            <a:pPr lvl="1" eaLnBrk="1" hangingPunct="1"/>
            <a:r>
              <a:rPr lang="zh-TW" altLang="en-US" smtClean="0">
                <a:latin typeface="標楷體" pitchFamily="65" charset="-120"/>
              </a:rPr>
              <a:t>比較一般霸凌及網路霸凌的差異性</a:t>
            </a:r>
          </a:p>
        </p:txBody>
      </p:sp>
      <p:sp>
        <p:nvSpPr>
          <p:cNvPr id="4" name="投影片編號版面配置區 3"/>
          <p:cNvSpPr>
            <a:spLocks noGrp="1"/>
          </p:cNvSpPr>
          <p:nvPr>
            <p:ph type="sldNum" sz="quarter" idx="12"/>
          </p:nvPr>
        </p:nvSpPr>
        <p:spPr/>
        <p:txBody>
          <a:bodyPr/>
          <a:lstStyle/>
          <a:p>
            <a:pPr>
              <a:defRPr/>
            </a:pPr>
            <a:fld id="{E4EA61E4-7B0D-4798-9193-6E0ED25D736A}" type="slidenum">
              <a:rPr lang="en-US" altLang="zh-TW">
                <a:solidFill>
                  <a:srgbClr val="000000"/>
                </a:solidFill>
              </a:rPr>
              <a:pPr>
                <a:defRPr/>
              </a:pPr>
              <a:t>36</a:t>
            </a:fld>
            <a:endParaRPr lang="en-US" altLang="zh-TW">
              <a:solidFill>
                <a:srgbClr val="000000"/>
              </a:solidFill>
            </a:endParaRPr>
          </a:p>
        </p:txBody>
      </p:sp>
    </p:spTree>
    <p:extLst>
      <p:ext uri="{BB962C8B-B14F-4D97-AF65-F5344CB8AC3E}">
        <p14:creationId xmlns:p14="http://schemas.microsoft.com/office/powerpoint/2010/main" val="30767781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46083"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7-</a:t>
            </a:r>
            <a:r>
              <a:rPr lang="zh-TW" altLang="zh-TW" smtClean="0">
                <a:solidFill>
                  <a:srgbClr val="FF0000"/>
                </a:solidFill>
                <a:latin typeface="標楷體" pitchFamily="65" charset="-120"/>
              </a:rPr>
              <a:t>網路交友與社群</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重視國中生網路交友與社群使用經驗</a:t>
            </a:r>
          </a:p>
          <a:p>
            <a:pPr lvl="1" eaLnBrk="1" hangingPunct="1"/>
            <a:r>
              <a:rPr lang="zh-TW" altLang="en-US" smtClean="0">
                <a:latin typeface="標楷體" pitchFamily="65" charset="-120"/>
              </a:rPr>
              <a:t>重視網路交友與社群使用經驗之善用，避免單向強調誤用案例</a:t>
            </a:r>
            <a:endParaRPr lang="en-US" altLang="zh-TW" smtClean="0">
              <a:latin typeface="標楷體" pitchFamily="65" charset="-120"/>
            </a:endParaRPr>
          </a:p>
          <a:p>
            <a:pPr lvl="1" eaLnBrk="1" hangingPunct="1"/>
            <a:r>
              <a:rPr lang="zh-TW" altLang="en-US" smtClean="0">
                <a:latin typeface="標楷體" pitchFamily="65" charset="-120"/>
              </a:rPr>
              <a:t>結合好記易用的安全守則（５４３法則）</a:t>
            </a:r>
            <a:endParaRPr lang="en-US" altLang="zh-TW" smtClean="0">
              <a:latin typeface="標楷體" pitchFamily="65" charset="-120"/>
            </a:endParaRPr>
          </a:p>
          <a:p>
            <a:pPr marL="1428750" lvl="2" indent="-514350" eaLnBrk="1" hangingPunct="1">
              <a:buClr>
                <a:srgbClr val="002060"/>
              </a:buClr>
              <a:buFontTx/>
              <a:buAutoNum type="arabicPeriod"/>
            </a:pPr>
            <a:r>
              <a:rPr lang="zh-TW" altLang="zh-TW" smtClean="0">
                <a:latin typeface="標楷體" pitchFamily="65" charset="-120"/>
              </a:rPr>
              <a:t>交友要</a:t>
            </a:r>
            <a:r>
              <a:rPr lang="en-US" altLang="zh-TW" smtClean="0">
                <a:latin typeface="標楷體" pitchFamily="65" charset="-120"/>
              </a:rPr>
              <a:t>5</a:t>
            </a:r>
            <a:r>
              <a:rPr lang="zh-TW" altLang="zh-TW" smtClean="0">
                <a:latin typeface="標楷體" pitchFamily="65" charset="-120"/>
              </a:rPr>
              <a:t>問</a:t>
            </a:r>
            <a:endParaRPr lang="en-US" altLang="zh-TW" smtClean="0">
              <a:latin typeface="標楷體" pitchFamily="65" charset="-120"/>
            </a:endParaRPr>
          </a:p>
          <a:p>
            <a:pPr marL="1428750" lvl="2" indent="-514350" eaLnBrk="1" hangingPunct="1">
              <a:buClr>
                <a:srgbClr val="002060"/>
              </a:buClr>
              <a:buFontTx/>
              <a:buAutoNum type="arabicPeriod"/>
            </a:pPr>
            <a:r>
              <a:rPr lang="zh-TW" altLang="zh-TW" smtClean="0">
                <a:latin typeface="標楷體" pitchFamily="65" charset="-120"/>
              </a:rPr>
              <a:t>網路交友與社群安全</a:t>
            </a:r>
            <a:r>
              <a:rPr lang="en-US" altLang="zh-TW" smtClean="0">
                <a:latin typeface="標楷體" pitchFamily="65" charset="-120"/>
              </a:rPr>
              <a:t>MOVE 4</a:t>
            </a:r>
            <a:r>
              <a:rPr lang="zh-TW" altLang="zh-TW" smtClean="0">
                <a:latin typeface="標楷體" pitchFamily="65" charset="-120"/>
              </a:rPr>
              <a:t>字訣</a:t>
            </a:r>
            <a:endParaRPr lang="en-US" altLang="zh-TW" smtClean="0">
              <a:latin typeface="標楷體" pitchFamily="65" charset="-120"/>
            </a:endParaRPr>
          </a:p>
          <a:p>
            <a:pPr marL="1428750" lvl="2" indent="-514350" eaLnBrk="1" hangingPunct="1">
              <a:buClr>
                <a:srgbClr val="002060"/>
              </a:buClr>
              <a:buFontTx/>
              <a:buAutoNum type="arabicPeriod"/>
            </a:pPr>
            <a:r>
              <a:rPr lang="zh-TW" altLang="zh-TW" smtClean="0">
                <a:latin typeface="標楷體" pitchFamily="65" charset="-120"/>
              </a:rPr>
              <a:t>及面對危難時的</a:t>
            </a:r>
            <a:r>
              <a:rPr lang="en-US" altLang="zh-TW" smtClean="0">
                <a:latin typeface="標楷體" pitchFamily="65" charset="-120"/>
              </a:rPr>
              <a:t>3C</a:t>
            </a:r>
            <a:r>
              <a:rPr lang="zh-TW" altLang="zh-TW" smtClean="0">
                <a:latin typeface="標楷體" pitchFamily="65" charset="-120"/>
              </a:rPr>
              <a:t>處理要訣</a:t>
            </a:r>
            <a:endParaRPr lang="zh-TW" altLang="en-US" smtClean="0">
              <a:latin typeface="標楷體" pitchFamily="65" charset="-120"/>
            </a:endParaRPr>
          </a:p>
        </p:txBody>
      </p:sp>
      <p:sp>
        <p:nvSpPr>
          <p:cNvPr id="4" name="投影片編號版面配置區 3"/>
          <p:cNvSpPr>
            <a:spLocks noGrp="1"/>
          </p:cNvSpPr>
          <p:nvPr>
            <p:ph type="sldNum" sz="quarter" idx="12"/>
          </p:nvPr>
        </p:nvSpPr>
        <p:spPr/>
        <p:txBody>
          <a:bodyPr/>
          <a:lstStyle/>
          <a:p>
            <a:pPr>
              <a:defRPr/>
            </a:pPr>
            <a:fld id="{E991F8C6-D9AE-4EB0-B638-386F5AFEE3C5}" type="slidenum">
              <a:rPr lang="en-US" altLang="zh-TW">
                <a:solidFill>
                  <a:srgbClr val="000000"/>
                </a:solidFill>
              </a:rPr>
              <a:pPr>
                <a:defRPr/>
              </a:pPr>
              <a:t>37</a:t>
            </a:fld>
            <a:endParaRPr lang="en-US" altLang="zh-TW">
              <a:solidFill>
                <a:srgbClr val="000000"/>
              </a:solidFill>
            </a:endParaRPr>
          </a:p>
        </p:txBody>
      </p:sp>
    </p:spTree>
    <p:extLst>
      <p:ext uri="{BB962C8B-B14F-4D97-AF65-F5344CB8AC3E}">
        <p14:creationId xmlns:p14="http://schemas.microsoft.com/office/powerpoint/2010/main" val="4953076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1187450" y="333375"/>
            <a:ext cx="7497763" cy="1143000"/>
          </a:xfrm>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3" name="內容版面配置區 2"/>
          <p:cNvSpPr>
            <a:spLocks noGrp="1"/>
          </p:cNvSpPr>
          <p:nvPr>
            <p:ph idx="1"/>
          </p:nvPr>
        </p:nvSpPr>
        <p:spPr>
          <a:xfrm>
            <a:off x="539750" y="1628775"/>
            <a:ext cx="8115300" cy="4679950"/>
          </a:xfrm>
        </p:spPr>
        <p:txBody>
          <a:bodyPr>
            <a:normAutofit/>
          </a:bodyPr>
          <a:lstStyle/>
          <a:p>
            <a:pPr eaLnBrk="1" hangingPunct="1"/>
            <a:r>
              <a:rPr lang="zh-TW" altLang="zh-TW" sz="2600" smtClean="0">
                <a:latin typeface="標楷體" pitchFamily="65" charset="-120"/>
              </a:rPr>
              <a:t>在虛擬的網路交友與社群世界更是不可少，透過問自己以下</a:t>
            </a:r>
            <a:r>
              <a:rPr lang="en-US" altLang="zh-TW" sz="2600" smtClean="0">
                <a:latin typeface="標楷體" pitchFamily="65" charset="-120"/>
              </a:rPr>
              <a:t>5W</a:t>
            </a:r>
            <a:r>
              <a:rPr lang="zh-TW" altLang="zh-TW" sz="2600" smtClean="0">
                <a:latin typeface="標楷體" pitchFamily="65" charset="-120"/>
              </a:rPr>
              <a:t>問句，可以協助辨識網友及社群的好壞：</a:t>
            </a:r>
          </a:p>
          <a:p>
            <a:pPr marL="971550" lvl="1" indent="-514350" eaLnBrk="1" hangingPunct="1">
              <a:buClr>
                <a:srgbClr val="002060"/>
              </a:buClr>
              <a:buFontTx/>
              <a:buAutoNum type="arabicPeriod"/>
            </a:pPr>
            <a:r>
              <a:rPr lang="en-US" altLang="zh-TW" sz="2200" smtClean="0">
                <a:latin typeface="標楷體" pitchFamily="65" charset="-120"/>
              </a:rPr>
              <a:t>Who </a:t>
            </a:r>
            <a:r>
              <a:rPr lang="zh-TW" altLang="zh-TW" sz="2200" smtClean="0">
                <a:latin typeface="標楷體" pitchFamily="65" charset="-120"/>
              </a:rPr>
              <a:t>：這個網友、社群成員是誰？是值得信賴且真實可</a:t>
            </a:r>
            <a:r>
              <a:rPr lang="en-US" altLang="zh-TW" sz="2200" smtClean="0">
                <a:latin typeface="標楷體" pitchFamily="65" charset="-120"/>
              </a:rPr>
              <a:t/>
            </a:r>
            <a:br>
              <a:rPr lang="en-US" altLang="zh-TW" sz="2200" smtClean="0">
                <a:latin typeface="標楷體" pitchFamily="65" charset="-120"/>
              </a:rPr>
            </a:br>
            <a:r>
              <a:rPr lang="en-US" altLang="zh-TW" sz="2200" smtClean="0">
                <a:latin typeface="標楷體" pitchFamily="65" charset="-120"/>
              </a:rPr>
              <a:t>      </a:t>
            </a:r>
            <a:r>
              <a:rPr lang="zh-TW" altLang="zh-TW" sz="2200" smtClean="0">
                <a:latin typeface="標楷體" pitchFamily="65" charset="-120"/>
              </a:rPr>
              <a:t>查證的人嗎？</a:t>
            </a:r>
            <a:endParaRPr lang="en-US" altLang="zh-TW" sz="2200" smtClean="0">
              <a:latin typeface="標楷體" pitchFamily="65" charset="-120"/>
            </a:endParaRPr>
          </a:p>
          <a:p>
            <a:pPr marL="971550" lvl="1" indent="-514350" eaLnBrk="1" hangingPunct="1">
              <a:buClr>
                <a:srgbClr val="002060"/>
              </a:buClr>
              <a:buFontTx/>
              <a:buAutoNum type="arabicPeriod"/>
            </a:pPr>
            <a:r>
              <a:rPr lang="en-US" altLang="zh-TW" sz="2200" smtClean="0">
                <a:latin typeface="標楷體" pitchFamily="65" charset="-120"/>
              </a:rPr>
              <a:t>What</a:t>
            </a:r>
            <a:r>
              <a:rPr lang="zh-TW" altLang="zh-TW" sz="2200" smtClean="0">
                <a:latin typeface="標楷體" pitchFamily="65" charset="-120"/>
              </a:rPr>
              <a:t>：這個人跟我結為朋友的目的是？他想從我這裡得</a:t>
            </a:r>
            <a:r>
              <a:rPr lang="zh-TW" altLang="en-US" sz="2200" smtClean="0">
                <a:latin typeface="標楷體" pitchFamily="65" charset="-120"/>
              </a:rPr>
              <a:t>  </a:t>
            </a:r>
            <a:r>
              <a:rPr lang="en-US" altLang="zh-TW" sz="2200" smtClean="0">
                <a:latin typeface="標楷體" pitchFamily="65" charset="-120"/>
              </a:rPr>
              <a:t/>
            </a:r>
            <a:br>
              <a:rPr lang="en-US" altLang="zh-TW" sz="2200" smtClean="0">
                <a:latin typeface="標楷體" pitchFamily="65" charset="-120"/>
              </a:rPr>
            </a:br>
            <a:r>
              <a:rPr lang="zh-TW" altLang="en-US" sz="2200" smtClean="0">
                <a:latin typeface="標楷體" pitchFamily="65" charset="-120"/>
              </a:rPr>
              <a:t>      </a:t>
            </a:r>
            <a:r>
              <a:rPr lang="zh-TW" altLang="zh-TW" sz="2200" smtClean="0">
                <a:latin typeface="標楷體" pitchFamily="65" charset="-120"/>
              </a:rPr>
              <a:t>到什麼？社群設立的目的？</a:t>
            </a:r>
            <a:endParaRPr lang="en-US" altLang="zh-TW" sz="2200" smtClean="0">
              <a:latin typeface="標楷體" pitchFamily="65" charset="-120"/>
            </a:endParaRPr>
          </a:p>
          <a:p>
            <a:pPr marL="971550" lvl="1" indent="-514350" eaLnBrk="1" hangingPunct="1">
              <a:buClr>
                <a:srgbClr val="002060"/>
              </a:buClr>
              <a:buFontTx/>
              <a:buAutoNum type="arabicPeriod"/>
            </a:pPr>
            <a:r>
              <a:rPr lang="en-US" altLang="zh-TW" sz="2200" smtClean="0">
                <a:latin typeface="標楷體" pitchFamily="65" charset="-120"/>
              </a:rPr>
              <a:t>When</a:t>
            </a:r>
            <a:r>
              <a:rPr lang="zh-TW" altLang="zh-TW" sz="2200" smtClean="0">
                <a:latin typeface="標楷體" pitchFamily="65" charset="-120"/>
              </a:rPr>
              <a:t>：這個人跟我接觸的時間、社群設立時間有多久？</a:t>
            </a:r>
            <a:r>
              <a:rPr lang="en-US" altLang="zh-TW" sz="2200" smtClean="0">
                <a:latin typeface="標楷體" pitchFamily="65" charset="-120"/>
              </a:rPr>
              <a:t/>
            </a:r>
            <a:br>
              <a:rPr lang="en-US" altLang="zh-TW" sz="2200" smtClean="0">
                <a:latin typeface="標楷體" pitchFamily="65" charset="-120"/>
              </a:rPr>
            </a:br>
            <a:r>
              <a:rPr lang="zh-TW" altLang="en-US" sz="2200" smtClean="0">
                <a:latin typeface="標楷體" pitchFamily="65" charset="-120"/>
              </a:rPr>
              <a:t>      </a:t>
            </a:r>
            <a:r>
              <a:rPr lang="zh-TW" altLang="zh-TW" sz="2200" smtClean="0">
                <a:latin typeface="標楷體" pitchFamily="65" charset="-120"/>
              </a:rPr>
              <a:t>足夠讓我了解嗎？</a:t>
            </a:r>
            <a:endParaRPr lang="en-US" altLang="zh-TW" sz="2200" smtClean="0">
              <a:latin typeface="標楷體" pitchFamily="65" charset="-120"/>
            </a:endParaRPr>
          </a:p>
          <a:p>
            <a:pPr marL="971550" lvl="1" indent="-514350" eaLnBrk="1" hangingPunct="1">
              <a:buClr>
                <a:srgbClr val="002060"/>
              </a:buClr>
              <a:buFontTx/>
              <a:buAutoNum type="arabicPeriod"/>
            </a:pPr>
            <a:r>
              <a:rPr lang="en-US" altLang="zh-TW" sz="2200" smtClean="0">
                <a:latin typeface="標楷體" pitchFamily="65" charset="-120"/>
              </a:rPr>
              <a:t>Where</a:t>
            </a:r>
            <a:r>
              <a:rPr lang="zh-TW" altLang="zh-TW" sz="2200" smtClean="0">
                <a:latin typeface="標楷體" pitchFamily="65" charset="-120"/>
              </a:rPr>
              <a:t>：這個朋友的資訊是否來自於值得信任的人或機構？</a:t>
            </a:r>
            <a:r>
              <a:rPr lang="en-US" altLang="zh-TW" sz="2200" smtClean="0">
                <a:latin typeface="標楷體" pitchFamily="65" charset="-120"/>
              </a:rPr>
              <a:t/>
            </a:r>
            <a:br>
              <a:rPr lang="en-US" altLang="zh-TW" sz="2200" smtClean="0">
                <a:latin typeface="標楷體" pitchFamily="65" charset="-120"/>
              </a:rPr>
            </a:br>
            <a:r>
              <a:rPr lang="zh-TW" altLang="en-US" sz="2200" smtClean="0">
                <a:latin typeface="標楷體" pitchFamily="65" charset="-120"/>
              </a:rPr>
              <a:t>       </a:t>
            </a:r>
            <a:r>
              <a:rPr lang="zh-TW" altLang="zh-TW" sz="2200" smtClean="0">
                <a:latin typeface="標楷體" pitchFamily="65" charset="-120"/>
              </a:rPr>
              <a:t>社群裡的資訊有無可靠來源？</a:t>
            </a:r>
            <a:endParaRPr lang="en-US" altLang="zh-TW" sz="2200" smtClean="0">
              <a:latin typeface="標楷體" pitchFamily="65" charset="-120"/>
            </a:endParaRPr>
          </a:p>
          <a:p>
            <a:pPr marL="971550" lvl="1" indent="-514350" eaLnBrk="1" hangingPunct="1">
              <a:buClr>
                <a:srgbClr val="002060"/>
              </a:buClr>
              <a:buFontTx/>
              <a:buAutoNum type="arabicPeriod"/>
            </a:pPr>
            <a:r>
              <a:rPr lang="en-US" altLang="zh-TW" sz="2200" smtClean="0">
                <a:latin typeface="標楷體" pitchFamily="65" charset="-120"/>
              </a:rPr>
              <a:t>Why </a:t>
            </a:r>
            <a:r>
              <a:rPr lang="zh-TW" altLang="zh-TW" sz="2200" smtClean="0">
                <a:latin typeface="標楷體" pitchFamily="65" charset="-120"/>
              </a:rPr>
              <a:t>：我能找出這個人所說的話及社群裡的資訊，值得</a:t>
            </a:r>
            <a:r>
              <a:rPr lang="en-US" altLang="zh-TW" sz="2200" smtClean="0">
                <a:latin typeface="標楷體" pitchFamily="65" charset="-120"/>
              </a:rPr>
              <a:t/>
            </a:r>
            <a:br>
              <a:rPr lang="en-US" altLang="zh-TW" sz="2200" smtClean="0">
                <a:latin typeface="標楷體" pitchFamily="65" charset="-120"/>
              </a:rPr>
            </a:br>
            <a:r>
              <a:rPr lang="en-US" altLang="zh-TW" sz="2200" smtClean="0">
                <a:latin typeface="標楷體" pitchFamily="65" charset="-120"/>
              </a:rPr>
              <a:t>      </a:t>
            </a:r>
            <a:r>
              <a:rPr lang="zh-TW" altLang="zh-TW" sz="2200" smtClean="0">
                <a:latin typeface="標楷體" pitchFamily="65" charset="-120"/>
              </a:rPr>
              <a:t>相信的理由嗎？</a:t>
            </a:r>
            <a:endParaRPr lang="zh-TW" altLang="en-US" sz="2200" smtClean="0">
              <a:latin typeface="標楷體" pitchFamily="65" charset="-120"/>
            </a:endParaRPr>
          </a:p>
        </p:txBody>
      </p:sp>
      <p:sp>
        <p:nvSpPr>
          <p:cNvPr id="4" name="投影片編號版面配置區 3"/>
          <p:cNvSpPr>
            <a:spLocks noGrp="1"/>
          </p:cNvSpPr>
          <p:nvPr>
            <p:ph type="sldNum" sz="quarter" idx="12"/>
          </p:nvPr>
        </p:nvSpPr>
        <p:spPr/>
        <p:txBody>
          <a:bodyPr/>
          <a:lstStyle/>
          <a:p>
            <a:pPr>
              <a:defRPr/>
            </a:pPr>
            <a:fld id="{ABC6C9B4-B3A4-46C0-8DE9-0A7E16CD26B5}" type="slidenum">
              <a:rPr lang="en-US" altLang="zh-TW">
                <a:solidFill>
                  <a:srgbClr val="000000"/>
                </a:solidFill>
              </a:rPr>
              <a:pPr>
                <a:defRPr/>
              </a:pPr>
              <a:t>38</a:t>
            </a:fld>
            <a:endParaRPr lang="en-US" altLang="zh-TW">
              <a:solidFill>
                <a:srgbClr val="000000"/>
              </a:solidFill>
            </a:endParaRPr>
          </a:p>
        </p:txBody>
      </p:sp>
    </p:spTree>
    <p:extLst>
      <p:ext uri="{BB962C8B-B14F-4D97-AF65-F5344CB8AC3E}">
        <p14:creationId xmlns:p14="http://schemas.microsoft.com/office/powerpoint/2010/main" val="32365963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3" name="內容版面配置區 2"/>
          <p:cNvSpPr>
            <a:spLocks noGrp="1"/>
          </p:cNvSpPr>
          <p:nvPr>
            <p:ph idx="1"/>
          </p:nvPr>
        </p:nvSpPr>
        <p:spPr>
          <a:xfrm>
            <a:off x="431800" y="1557338"/>
            <a:ext cx="8461375" cy="4679950"/>
          </a:xfrm>
        </p:spPr>
        <p:txBody>
          <a:bodyPr>
            <a:normAutofit fontScale="92500"/>
          </a:bodyPr>
          <a:lstStyle/>
          <a:p>
            <a:pPr eaLnBrk="1" hangingPunct="1">
              <a:lnSpc>
                <a:spcPct val="110000"/>
              </a:lnSpc>
              <a:defRPr/>
            </a:pPr>
            <a:r>
              <a:rPr lang="zh-TW" altLang="en-US" dirty="0">
                <a:solidFill>
                  <a:srgbClr val="FF0000"/>
                </a:solidFill>
                <a:latin typeface="標楷體" panose="03000509000000000000" pitchFamily="65" charset="-120"/>
              </a:rPr>
              <a:t>單元</a:t>
            </a:r>
            <a:r>
              <a:rPr lang="en-US" altLang="zh-TW" dirty="0">
                <a:solidFill>
                  <a:srgbClr val="FF0000"/>
                </a:solidFill>
                <a:latin typeface="標楷體" panose="03000509000000000000" pitchFamily="65" charset="-120"/>
              </a:rPr>
              <a:t>8-</a:t>
            </a:r>
            <a:r>
              <a:rPr lang="zh-TW" altLang="zh-TW" dirty="0">
                <a:solidFill>
                  <a:srgbClr val="FF0000"/>
                </a:solidFill>
                <a:latin typeface="標楷體" panose="03000509000000000000" pitchFamily="65" charset="-120"/>
              </a:rPr>
              <a:t>網路購物與拍賣</a:t>
            </a:r>
            <a:endParaRPr lang="en-US" altLang="zh-TW" dirty="0">
              <a:solidFill>
                <a:srgbClr val="FF0000"/>
              </a:solidFill>
              <a:latin typeface="標楷體" panose="03000509000000000000" pitchFamily="65" charset="-120"/>
            </a:endParaRPr>
          </a:p>
          <a:p>
            <a:pPr lvl="1" eaLnBrk="1" hangingPunct="1">
              <a:defRPr/>
            </a:pPr>
            <a:r>
              <a:rPr lang="zh-TW" altLang="en-US" dirty="0" smtClean="0">
                <a:latin typeface="標楷體" panose="03000509000000000000" pitchFamily="65" charset="-120"/>
              </a:rPr>
              <a:t>台灣</a:t>
            </a:r>
            <a:r>
              <a:rPr lang="zh-TW" altLang="en-US" dirty="0">
                <a:latin typeface="標楷體" panose="03000509000000000000" pitchFamily="65" charset="-120"/>
              </a:rPr>
              <a:t>網購市場規模</a:t>
            </a:r>
            <a:r>
              <a:rPr lang="en-US" altLang="zh-TW" dirty="0">
                <a:latin typeface="標楷體" panose="03000509000000000000" pitchFamily="65" charset="-120"/>
              </a:rPr>
              <a:t>2013</a:t>
            </a:r>
            <a:r>
              <a:rPr lang="zh-TW" altLang="en-US" dirty="0">
                <a:latin typeface="標楷體" panose="03000509000000000000" pitchFamily="65" charset="-120"/>
              </a:rPr>
              <a:t>年突破</a:t>
            </a:r>
            <a:r>
              <a:rPr lang="en-US" altLang="zh-TW" dirty="0">
                <a:latin typeface="標楷體" panose="03000509000000000000" pitchFamily="65" charset="-120"/>
              </a:rPr>
              <a:t>7,400</a:t>
            </a:r>
            <a:r>
              <a:rPr lang="zh-TW" altLang="en-US" dirty="0">
                <a:latin typeface="標楷體" panose="03000509000000000000" pitchFamily="65" charset="-120"/>
              </a:rPr>
              <a:t>億，這些常見的網路購物、網路拍賣、網路團購等行為，統稱為網路交易</a:t>
            </a:r>
            <a:r>
              <a:rPr lang="en-US" altLang="zh-TW" dirty="0">
                <a:latin typeface="標楷體" panose="03000509000000000000" pitchFamily="65" charset="-120"/>
              </a:rPr>
              <a:t>(</a:t>
            </a:r>
            <a:r>
              <a:rPr lang="zh-TW" altLang="en-US" dirty="0">
                <a:latin typeface="標楷體" panose="03000509000000000000" pitchFamily="65" charset="-120"/>
              </a:rPr>
              <a:t>電子商務</a:t>
            </a:r>
            <a:r>
              <a:rPr lang="en-US" altLang="zh-TW" dirty="0">
                <a:latin typeface="標楷體" panose="03000509000000000000" pitchFamily="65" charset="-120"/>
              </a:rPr>
              <a:t>)</a:t>
            </a:r>
            <a:r>
              <a:rPr lang="zh-TW" altLang="en-US" dirty="0">
                <a:latin typeface="標楷體" panose="03000509000000000000" pitchFamily="65" charset="-120"/>
              </a:rPr>
              <a:t>，和實體交易一樣，已成為我們生活中不可或缺的</a:t>
            </a:r>
            <a:r>
              <a:rPr lang="zh-TW" altLang="en-US" dirty="0" smtClean="0">
                <a:latin typeface="標楷體" panose="03000509000000000000" pitchFamily="65" charset="-120"/>
              </a:rPr>
              <a:t>一部分</a:t>
            </a:r>
            <a:endParaRPr lang="en-US" altLang="zh-TW" dirty="0">
              <a:latin typeface="標楷體" panose="03000509000000000000" pitchFamily="65" charset="-120"/>
            </a:endParaRPr>
          </a:p>
          <a:p>
            <a:pPr lvl="1" eaLnBrk="1" hangingPunct="1">
              <a:defRPr/>
            </a:pPr>
            <a:r>
              <a:rPr lang="zh-TW" altLang="en-US" dirty="0" smtClean="0">
                <a:latin typeface="標楷體" panose="03000509000000000000" pitchFamily="65" charset="-120"/>
              </a:rPr>
              <a:t>本</a:t>
            </a:r>
            <a:r>
              <a:rPr lang="zh-TW" altLang="en-US" dirty="0">
                <a:latin typeface="標楷體" panose="03000509000000000000" pitchFamily="65" charset="-120"/>
              </a:rPr>
              <a:t>章依最新社會趨勢介紹網路交易的模式</a:t>
            </a:r>
            <a:r>
              <a:rPr lang="zh-TW" altLang="en-US" dirty="0" smtClean="0">
                <a:latin typeface="標楷體" panose="03000509000000000000" pitchFamily="65" charset="-120"/>
              </a:rPr>
              <a:t>：</a:t>
            </a:r>
            <a:r>
              <a:rPr lang="en-US" altLang="zh-TW" smtClean="0">
                <a:latin typeface="標楷體" panose="03000509000000000000" pitchFamily="65" charset="-120"/>
              </a:rPr>
              <a:t>B2C</a:t>
            </a:r>
            <a:r>
              <a:rPr lang="zh-TW" altLang="en-US" smtClean="0">
                <a:latin typeface="標楷體" panose="03000509000000000000" pitchFamily="65" charset="-120"/>
              </a:rPr>
              <a:t>、</a:t>
            </a:r>
            <a:r>
              <a:rPr lang="en-US" altLang="zh-TW" dirty="0">
                <a:latin typeface="標楷體" panose="03000509000000000000" pitchFamily="65" charset="-120"/>
              </a:rPr>
              <a:t>C2C</a:t>
            </a:r>
            <a:r>
              <a:rPr lang="zh-TW" altLang="en-US" dirty="0" smtClean="0">
                <a:latin typeface="標楷體" panose="03000509000000000000" pitchFamily="65" charset="-120"/>
              </a:rPr>
              <a:t>、</a:t>
            </a:r>
            <a:r>
              <a:rPr lang="en-US" altLang="zh-TW" dirty="0" smtClean="0">
                <a:latin typeface="標楷體" panose="03000509000000000000" pitchFamily="65" charset="-120"/>
              </a:rPr>
              <a:t>B2B</a:t>
            </a:r>
            <a:r>
              <a:rPr lang="zh-TW" altLang="en-US" dirty="0">
                <a:latin typeface="標楷體" panose="03000509000000000000" pitchFamily="65" charset="-120"/>
              </a:rPr>
              <a:t>、</a:t>
            </a:r>
            <a:r>
              <a:rPr lang="en-US" altLang="zh-TW" dirty="0">
                <a:latin typeface="標楷體" panose="03000509000000000000" pitchFamily="65" charset="-120"/>
              </a:rPr>
              <a:t>O2O</a:t>
            </a:r>
            <a:r>
              <a:rPr lang="zh-TW" altLang="en-US" dirty="0">
                <a:latin typeface="標楷體" panose="03000509000000000000" pitchFamily="65" charset="-120"/>
              </a:rPr>
              <a:t>及付款方式，如小額付款、第三方支付</a:t>
            </a:r>
            <a:r>
              <a:rPr lang="zh-TW" altLang="en-US" dirty="0" smtClean="0">
                <a:latin typeface="標楷體" panose="03000509000000000000" pitchFamily="65" charset="-120"/>
              </a:rPr>
              <a:t>等</a:t>
            </a:r>
            <a:endParaRPr lang="en-US" altLang="zh-TW" dirty="0" smtClean="0">
              <a:latin typeface="標楷體" panose="03000509000000000000" pitchFamily="65" charset="-120"/>
            </a:endParaRPr>
          </a:p>
          <a:p>
            <a:pPr lvl="1" eaLnBrk="1" hangingPunct="1">
              <a:defRPr/>
            </a:pPr>
            <a:r>
              <a:rPr lang="zh-TW" altLang="en-US" dirty="0" smtClean="0">
                <a:latin typeface="標楷體" panose="03000509000000000000" pitchFamily="65" charset="-120"/>
              </a:rPr>
              <a:t>提供</a:t>
            </a:r>
            <a:r>
              <a:rPr lang="zh-TW" altLang="en-US" dirty="0">
                <a:latin typeface="標楷體" panose="03000509000000000000" pitchFamily="65" charset="-120"/>
              </a:rPr>
              <a:t>網路交易注意事項和防止遭受網路詐騙的技巧</a:t>
            </a:r>
            <a:r>
              <a:rPr lang="zh-TW" altLang="en-US" dirty="0" smtClean="0">
                <a:latin typeface="標楷體" panose="03000509000000000000" pitchFamily="65" charset="-120"/>
              </a:rPr>
              <a:t>。</a:t>
            </a:r>
            <a:endParaRPr lang="en-US" altLang="zh-TW" dirty="0" smtClean="0">
              <a:latin typeface="標楷體" panose="03000509000000000000" pitchFamily="65" charset="-120"/>
            </a:endParaRPr>
          </a:p>
          <a:p>
            <a:pPr lvl="1" eaLnBrk="1" hangingPunct="1">
              <a:defRPr/>
            </a:pPr>
            <a:r>
              <a:rPr lang="zh-TW" altLang="en-US" dirty="0" smtClean="0">
                <a:latin typeface="標楷體" panose="03000509000000000000" pitchFamily="65" charset="-120"/>
              </a:rPr>
              <a:t>製作</a:t>
            </a:r>
            <a:r>
              <a:rPr lang="zh-TW" altLang="en-US" dirty="0">
                <a:latin typeface="標楷體" panose="03000509000000000000" pitchFamily="65" charset="-120"/>
              </a:rPr>
              <a:t>簡易馬拉松闖關遊戲讓同學進行自我測驗。</a:t>
            </a:r>
          </a:p>
        </p:txBody>
      </p:sp>
      <p:sp>
        <p:nvSpPr>
          <p:cNvPr id="4" name="投影片編號版面配置區 3"/>
          <p:cNvSpPr>
            <a:spLocks noGrp="1"/>
          </p:cNvSpPr>
          <p:nvPr>
            <p:ph type="sldNum" sz="quarter" idx="12"/>
          </p:nvPr>
        </p:nvSpPr>
        <p:spPr/>
        <p:txBody>
          <a:bodyPr/>
          <a:lstStyle/>
          <a:p>
            <a:pPr>
              <a:defRPr/>
            </a:pPr>
            <a:fld id="{11748614-B46C-41EC-B3A7-B3039F4F4482}" type="slidenum">
              <a:rPr lang="en-US" altLang="zh-TW">
                <a:solidFill>
                  <a:srgbClr val="000000"/>
                </a:solidFill>
              </a:rPr>
              <a:pPr>
                <a:defRPr/>
              </a:pPr>
              <a:t>39</a:t>
            </a:fld>
            <a:endParaRPr lang="en-US" altLang="zh-TW">
              <a:solidFill>
                <a:srgbClr val="000000"/>
              </a:solidFill>
            </a:endParaRPr>
          </a:p>
        </p:txBody>
      </p:sp>
    </p:spTree>
    <p:extLst>
      <p:ext uri="{BB962C8B-B14F-4D97-AF65-F5344CB8AC3E}">
        <p14:creationId xmlns:p14="http://schemas.microsoft.com/office/powerpoint/2010/main" val="130582108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資訊素養與倫理教育現況</a:t>
            </a:r>
            <a:endParaRPr lang="zh-TW" altLang="en-US" dirty="0"/>
          </a:p>
        </p:txBody>
      </p:sp>
      <p:sp>
        <p:nvSpPr>
          <p:cNvPr id="3" name="內容版面配置區 2"/>
          <p:cNvSpPr>
            <a:spLocks noGrp="1"/>
          </p:cNvSpPr>
          <p:nvPr>
            <p:ph idx="1"/>
          </p:nvPr>
        </p:nvSpPr>
        <p:spPr/>
        <p:txBody>
          <a:bodyPr>
            <a:normAutofit lnSpcReduction="10000"/>
          </a:bodyPr>
          <a:lstStyle/>
          <a:p>
            <a:pPr>
              <a:lnSpc>
                <a:spcPct val="150000"/>
              </a:lnSpc>
            </a:pPr>
            <a:r>
              <a:rPr lang="zh-TW" altLang="en-US" dirty="0" smtClean="0"/>
              <a:t>實施場域</a:t>
            </a:r>
            <a:endParaRPr lang="en-US" altLang="zh-TW" dirty="0" smtClean="0"/>
          </a:p>
          <a:p>
            <a:pPr lvl="1">
              <a:lnSpc>
                <a:spcPct val="150000"/>
              </a:lnSpc>
            </a:pPr>
            <a:r>
              <a:rPr lang="zh-TW" altLang="en-US" dirty="0" smtClean="0"/>
              <a:t>資訊課程宣導</a:t>
            </a:r>
            <a:endParaRPr lang="en-US" altLang="zh-TW" dirty="0" smtClean="0"/>
          </a:p>
          <a:p>
            <a:pPr lvl="1">
              <a:lnSpc>
                <a:spcPct val="150000"/>
              </a:lnSpc>
            </a:pPr>
            <a:r>
              <a:rPr lang="zh-TW" altLang="en-US" dirty="0"/>
              <a:t>各科融入</a:t>
            </a:r>
            <a:r>
              <a:rPr lang="zh-TW" altLang="en-US" dirty="0" smtClean="0"/>
              <a:t>教學</a:t>
            </a:r>
            <a:endParaRPr lang="en-US" altLang="zh-TW" dirty="0" smtClean="0"/>
          </a:p>
          <a:p>
            <a:pPr>
              <a:lnSpc>
                <a:spcPct val="150000"/>
              </a:lnSpc>
            </a:pPr>
            <a:r>
              <a:rPr lang="zh-TW" altLang="en-US" dirty="0"/>
              <a:t>教材</a:t>
            </a:r>
            <a:r>
              <a:rPr lang="zh-TW" altLang="en-US" dirty="0" smtClean="0"/>
              <a:t>來源</a:t>
            </a:r>
            <a:endParaRPr lang="en-US" altLang="zh-TW" dirty="0"/>
          </a:p>
          <a:p>
            <a:pPr lvl="1">
              <a:lnSpc>
                <a:spcPct val="150000"/>
              </a:lnSpc>
            </a:pPr>
            <a:r>
              <a:rPr lang="zh-TW" altLang="en-US" dirty="0" smtClean="0"/>
              <a:t>教師自編</a:t>
            </a:r>
            <a:endParaRPr lang="en-US" altLang="zh-TW" dirty="0" smtClean="0"/>
          </a:p>
          <a:p>
            <a:pPr lvl="1">
              <a:lnSpc>
                <a:spcPct val="150000"/>
              </a:lnSpc>
            </a:pPr>
            <a:r>
              <a:rPr lang="zh-TW" altLang="en-US" dirty="0"/>
              <a:t>網站提供</a:t>
            </a:r>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a:t>
            </a:fld>
            <a:endParaRPr lang="en-US" altLang="zh-TW" dirty="0">
              <a:solidFill>
                <a:srgbClr val="000000"/>
              </a:solidFill>
            </a:endParaRPr>
          </a:p>
        </p:txBody>
      </p:sp>
    </p:spTree>
    <p:extLst>
      <p:ext uri="{BB962C8B-B14F-4D97-AF65-F5344CB8AC3E}">
        <p14:creationId xmlns:p14="http://schemas.microsoft.com/office/powerpoint/2010/main" val="5240308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50179" name="內容版面配置區 2"/>
          <p:cNvSpPr>
            <a:spLocks noGrp="1"/>
          </p:cNvSpPr>
          <p:nvPr>
            <p:ph idx="1"/>
          </p:nvPr>
        </p:nvSpPr>
        <p:spPr/>
        <p:txBody>
          <a:bodyPr/>
          <a:lstStyle/>
          <a:p>
            <a:pPr eaLnBrk="1" hangingPunct="1"/>
            <a:r>
              <a:rPr lang="zh-TW" altLang="en-US" smtClean="0">
                <a:solidFill>
                  <a:srgbClr val="FF0000"/>
                </a:solidFill>
                <a:latin typeface="標楷體" pitchFamily="65" charset="-120"/>
              </a:rPr>
              <a:t>單元</a:t>
            </a:r>
            <a:r>
              <a:rPr lang="en-US" altLang="zh-TW" smtClean="0">
                <a:solidFill>
                  <a:srgbClr val="FF0000"/>
                </a:solidFill>
                <a:latin typeface="標楷體" pitchFamily="65" charset="-120"/>
              </a:rPr>
              <a:t>9-</a:t>
            </a:r>
            <a:r>
              <a:rPr lang="zh-TW" altLang="zh-TW" smtClean="0">
                <a:solidFill>
                  <a:srgbClr val="FF0000"/>
                </a:solidFill>
                <a:latin typeface="標楷體" pitchFamily="65" charset="-120"/>
              </a:rPr>
              <a:t>網路沈迷與健康</a:t>
            </a:r>
            <a:endParaRPr lang="en-US" altLang="zh-TW" smtClean="0">
              <a:solidFill>
                <a:srgbClr val="FF0000"/>
              </a:solidFill>
              <a:latin typeface="標楷體" pitchFamily="65" charset="-120"/>
            </a:endParaRPr>
          </a:p>
          <a:p>
            <a:pPr lvl="1" eaLnBrk="1" hangingPunct="1"/>
            <a:r>
              <a:rPr lang="zh-TW" altLang="en-US" smtClean="0">
                <a:latin typeface="標楷體" pitchFamily="65" charset="-120"/>
              </a:rPr>
              <a:t>提供學生認識</a:t>
            </a:r>
            <a:r>
              <a:rPr lang="zh-TW" altLang="zh-TW" smtClean="0">
                <a:latin typeface="標楷體" pitchFamily="65" charset="-120"/>
              </a:rPr>
              <a:t>網路沈迷</a:t>
            </a:r>
            <a:r>
              <a:rPr lang="zh-TW" altLang="en-US" smtClean="0">
                <a:latin typeface="標楷體" pitchFamily="65" charset="-120"/>
              </a:rPr>
              <a:t>的可能情形</a:t>
            </a:r>
            <a:endParaRPr lang="en-US" altLang="zh-TW" smtClean="0">
              <a:latin typeface="標楷體" pitchFamily="65" charset="-120"/>
            </a:endParaRPr>
          </a:p>
          <a:p>
            <a:pPr lvl="1" eaLnBrk="1" hangingPunct="1"/>
            <a:r>
              <a:rPr lang="zh-TW" altLang="en-US" smtClean="0">
                <a:latin typeface="標楷體" pitchFamily="65" charset="-120"/>
              </a:rPr>
              <a:t>提供學生分辨</a:t>
            </a:r>
            <a:r>
              <a:rPr lang="zh-TW" altLang="zh-TW" smtClean="0">
                <a:latin typeface="標楷體" pitchFamily="65" charset="-120"/>
              </a:rPr>
              <a:t>網路沈迷</a:t>
            </a:r>
            <a:r>
              <a:rPr lang="zh-TW" altLang="en-US" smtClean="0">
                <a:latin typeface="標楷體" pitchFamily="65" charset="-120"/>
              </a:rPr>
              <a:t>與</a:t>
            </a:r>
            <a:r>
              <a:rPr lang="zh-TW" altLang="zh-TW" smtClean="0">
                <a:latin typeface="標楷體" pitchFamily="65" charset="-120"/>
              </a:rPr>
              <a:t>網路</a:t>
            </a:r>
            <a:r>
              <a:rPr lang="zh-TW" altLang="en-US" smtClean="0">
                <a:latin typeface="標楷體" pitchFamily="65" charset="-120"/>
              </a:rPr>
              <a:t>成癮的差異</a:t>
            </a:r>
            <a:endParaRPr lang="en-US" altLang="zh-TW" smtClean="0">
              <a:latin typeface="標楷體" pitchFamily="65" charset="-120"/>
            </a:endParaRPr>
          </a:p>
          <a:p>
            <a:pPr lvl="1" eaLnBrk="1" hangingPunct="1"/>
            <a:r>
              <a:rPr lang="zh-TW" altLang="en-US" smtClean="0">
                <a:latin typeface="標楷體" pitchFamily="65" charset="-120"/>
              </a:rPr>
              <a:t>提供學生遠離</a:t>
            </a:r>
            <a:r>
              <a:rPr lang="zh-TW" altLang="zh-TW" smtClean="0">
                <a:latin typeface="標楷體" pitchFamily="65" charset="-120"/>
              </a:rPr>
              <a:t>網路沈迷</a:t>
            </a:r>
            <a:r>
              <a:rPr lang="zh-TW" altLang="en-US" smtClean="0">
                <a:latin typeface="標楷體" pitchFamily="65" charset="-120"/>
              </a:rPr>
              <a:t>的方法</a:t>
            </a:r>
            <a:endParaRPr lang="en-US" altLang="zh-TW" smtClean="0">
              <a:latin typeface="標楷體" pitchFamily="65" charset="-120"/>
            </a:endParaRPr>
          </a:p>
          <a:p>
            <a:pPr lvl="1" eaLnBrk="1" hangingPunct="1"/>
            <a:endParaRPr lang="zh-TW" altLang="en-US" smtClean="0"/>
          </a:p>
        </p:txBody>
      </p:sp>
      <p:sp>
        <p:nvSpPr>
          <p:cNvPr id="4" name="投影片編號版面配置區 3"/>
          <p:cNvSpPr>
            <a:spLocks noGrp="1"/>
          </p:cNvSpPr>
          <p:nvPr>
            <p:ph type="sldNum" sz="quarter" idx="12"/>
          </p:nvPr>
        </p:nvSpPr>
        <p:spPr/>
        <p:txBody>
          <a:bodyPr/>
          <a:lstStyle/>
          <a:p>
            <a:pPr>
              <a:defRPr/>
            </a:pPr>
            <a:fld id="{55127B61-D37E-4078-B76F-310F9E96C7EC}" type="slidenum">
              <a:rPr lang="en-US" altLang="zh-TW">
                <a:solidFill>
                  <a:srgbClr val="000000"/>
                </a:solidFill>
              </a:rPr>
              <a:pPr>
                <a:defRPr/>
              </a:pPr>
              <a:t>40</a:t>
            </a:fld>
            <a:endParaRPr lang="en-US" altLang="zh-TW">
              <a:solidFill>
                <a:srgbClr val="000000"/>
              </a:solidFill>
            </a:endParaRPr>
          </a:p>
        </p:txBody>
      </p:sp>
    </p:spTree>
    <p:extLst>
      <p:ext uri="{BB962C8B-B14F-4D97-AF65-F5344CB8AC3E}">
        <p14:creationId xmlns:p14="http://schemas.microsoft.com/office/powerpoint/2010/main" val="289137081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5F36DD0-EB78-4F95-9A9F-D3FE0FEAB5F9}" type="slidenum">
              <a:rPr lang="en-US" altLang="zh-TW">
                <a:solidFill>
                  <a:srgbClr val="000000"/>
                </a:solidFill>
              </a:rPr>
              <a:pPr>
                <a:defRPr/>
              </a:pPr>
              <a:t>41</a:t>
            </a:fld>
            <a:endParaRPr lang="en-US" altLang="zh-TW">
              <a:solidFill>
                <a:srgbClr val="000000"/>
              </a:solidFill>
            </a:endParaRPr>
          </a:p>
        </p:txBody>
      </p:sp>
      <p:pic>
        <p:nvPicPr>
          <p:cNvPr id="51203" name="Picture 2" descr="C:\Users\User\Desktop\2014-02-26_095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333375"/>
            <a:ext cx="6919913"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38400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eaLnBrk="1" hangingPunct="1"/>
            <a:r>
              <a:rPr lang="zh-TW" altLang="en-US" dirty="0">
                <a:latin typeface="標楷體" pitchFamily="65" charset="-120"/>
              </a:rPr>
              <a:t>國中版各</a:t>
            </a:r>
            <a:r>
              <a:rPr lang="zh-TW" altLang="en-US" dirty="0" smtClean="0">
                <a:latin typeface="標楷體" pitchFamily="65" charset="-120"/>
              </a:rPr>
              <a:t>單元特色</a:t>
            </a:r>
          </a:p>
        </p:txBody>
      </p:sp>
      <p:sp>
        <p:nvSpPr>
          <p:cNvPr id="3" name="內容版面配置區 2"/>
          <p:cNvSpPr>
            <a:spLocks noGrp="1"/>
          </p:cNvSpPr>
          <p:nvPr>
            <p:ph idx="1"/>
          </p:nvPr>
        </p:nvSpPr>
        <p:spPr>
          <a:xfrm>
            <a:off x="900113" y="1916113"/>
            <a:ext cx="8115300" cy="4024312"/>
          </a:xfrm>
        </p:spPr>
        <p:txBody>
          <a:bodyPr/>
          <a:lstStyle/>
          <a:p>
            <a:pPr eaLnBrk="1" hangingPunct="1">
              <a:defRPr/>
            </a:pPr>
            <a:r>
              <a:rPr lang="zh-TW" altLang="en-US" dirty="0">
                <a:solidFill>
                  <a:srgbClr val="FF0000"/>
                </a:solidFill>
                <a:latin typeface="標楷體" panose="03000509000000000000" pitchFamily="65" charset="-120"/>
              </a:rPr>
              <a:t>單元</a:t>
            </a:r>
            <a:r>
              <a:rPr lang="en-US" altLang="zh-TW" dirty="0">
                <a:solidFill>
                  <a:srgbClr val="FF0000"/>
                </a:solidFill>
                <a:latin typeface="標楷體" panose="03000509000000000000" pitchFamily="65" charset="-120"/>
              </a:rPr>
              <a:t>10-</a:t>
            </a:r>
            <a:r>
              <a:rPr lang="zh-TW" altLang="zh-TW" dirty="0">
                <a:solidFill>
                  <a:srgbClr val="FF0000"/>
                </a:solidFill>
                <a:latin typeface="標楷體" panose="03000509000000000000" pitchFamily="65" charset="-120"/>
              </a:rPr>
              <a:t>雲世界與行動</a:t>
            </a:r>
            <a:r>
              <a:rPr lang="zh-TW" altLang="zh-TW" dirty="0" smtClean="0">
                <a:solidFill>
                  <a:srgbClr val="FF0000"/>
                </a:solidFill>
                <a:latin typeface="標楷體" panose="03000509000000000000" pitchFamily="65" charset="-120"/>
              </a:rPr>
              <a:t>分享</a:t>
            </a:r>
            <a:endParaRPr lang="en-US" altLang="zh-TW" dirty="0">
              <a:solidFill>
                <a:srgbClr val="FF0000"/>
              </a:solidFill>
              <a:latin typeface="標楷體" panose="03000509000000000000" pitchFamily="65" charset="-120"/>
            </a:endParaRPr>
          </a:p>
          <a:p>
            <a:pPr lvl="1" eaLnBrk="1" hangingPunct="1">
              <a:defRPr/>
            </a:pPr>
            <a:r>
              <a:rPr lang="zh-TW" altLang="en-US" dirty="0" smtClean="0">
                <a:latin typeface="標楷體" panose="03000509000000000000" pitchFamily="65" charset="-120"/>
              </a:rPr>
              <a:t>本單元介紹雲端科技的內容及我們在生活使用的情形</a:t>
            </a:r>
            <a:endParaRPr lang="en-US" altLang="zh-TW" dirty="0" smtClean="0">
              <a:latin typeface="標楷體" panose="03000509000000000000" pitchFamily="65" charset="-120"/>
            </a:endParaRPr>
          </a:p>
          <a:p>
            <a:pPr lvl="1" eaLnBrk="1" hangingPunct="1">
              <a:defRPr/>
            </a:pPr>
            <a:r>
              <a:rPr lang="zh-TW" altLang="en-US" dirty="0" smtClean="0">
                <a:latin typeface="標楷體" panose="03000509000000000000" pitchFamily="65" charset="-120"/>
              </a:rPr>
              <a:t>提供現有教育相關的雲端科技</a:t>
            </a:r>
            <a:endParaRPr lang="en-US" altLang="zh-TW" dirty="0" smtClean="0">
              <a:latin typeface="標楷體" panose="03000509000000000000" pitchFamily="65" charset="-120"/>
            </a:endParaRPr>
          </a:p>
          <a:p>
            <a:pPr lvl="1" eaLnBrk="1" hangingPunct="1">
              <a:defRPr/>
            </a:pPr>
            <a:r>
              <a:rPr lang="zh-TW" altLang="en-US" dirty="0" smtClean="0">
                <a:latin typeface="標楷體" panose="03000509000000000000" pitchFamily="65" charset="-120"/>
              </a:rPr>
              <a:t>介紹雲端科技結合</a:t>
            </a:r>
            <a:r>
              <a:rPr lang="zh-TW" altLang="zh-TW" dirty="0">
                <a:latin typeface="標楷體" panose="03000509000000000000" pitchFamily="65" charset="-120"/>
              </a:rPr>
              <a:t>行動</a:t>
            </a:r>
            <a:r>
              <a:rPr lang="zh-TW" altLang="zh-TW" dirty="0" smtClean="0">
                <a:latin typeface="標楷體" panose="03000509000000000000" pitchFamily="65" charset="-120"/>
              </a:rPr>
              <a:t>分享</a:t>
            </a:r>
            <a:r>
              <a:rPr lang="zh-TW" altLang="en-US" dirty="0" smtClean="0">
                <a:latin typeface="標楷體" panose="03000509000000000000" pitchFamily="65" charset="-120"/>
              </a:rPr>
              <a:t>的應用</a:t>
            </a:r>
            <a:endParaRPr lang="en-US" altLang="zh-TW" dirty="0">
              <a:latin typeface="標楷體" panose="03000509000000000000" pitchFamily="65" charset="-120"/>
            </a:endParaRPr>
          </a:p>
          <a:p>
            <a:pPr marL="457200" lvl="1" indent="0" eaLnBrk="1" hangingPunct="1">
              <a:buFontTx/>
              <a:buNone/>
              <a:defRPr/>
            </a:pPr>
            <a:endParaRPr lang="en-US" altLang="zh-TW" dirty="0"/>
          </a:p>
        </p:txBody>
      </p:sp>
      <p:sp>
        <p:nvSpPr>
          <p:cNvPr id="4" name="投影片編號版面配置區 3"/>
          <p:cNvSpPr>
            <a:spLocks noGrp="1"/>
          </p:cNvSpPr>
          <p:nvPr>
            <p:ph type="sldNum" sz="quarter" idx="12"/>
          </p:nvPr>
        </p:nvSpPr>
        <p:spPr/>
        <p:txBody>
          <a:bodyPr/>
          <a:lstStyle/>
          <a:p>
            <a:pPr>
              <a:defRPr/>
            </a:pPr>
            <a:fld id="{FDB3604B-3DE3-4C59-875C-CAA9B7F9239C}" type="slidenum">
              <a:rPr lang="en-US" altLang="zh-TW">
                <a:solidFill>
                  <a:srgbClr val="000000"/>
                </a:solidFill>
              </a:rPr>
              <a:pPr>
                <a:defRPr/>
              </a:pPr>
              <a:t>42</a:t>
            </a:fld>
            <a:endParaRPr lang="en-US" altLang="zh-TW">
              <a:solidFill>
                <a:srgbClr val="000000"/>
              </a:solidFill>
            </a:endParaRPr>
          </a:p>
        </p:txBody>
      </p:sp>
    </p:spTree>
    <p:extLst>
      <p:ext uri="{BB962C8B-B14F-4D97-AF65-F5344CB8AC3E}">
        <p14:creationId xmlns:p14="http://schemas.microsoft.com/office/powerpoint/2010/main" val="235322552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747838" y="2205038"/>
            <a:ext cx="7396162" cy="4024312"/>
          </a:xfrm>
        </p:spPr>
        <p:txBody>
          <a:bodyPr>
            <a:normAutofit/>
          </a:bodyPr>
          <a:lstStyle/>
          <a:p>
            <a:pPr marL="273050" eaLnBrk="1" hangingPunct="1">
              <a:spcBef>
                <a:spcPct val="10000"/>
              </a:spcBef>
            </a:pPr>
            <a:r>
              <a:rPr lang="zh-TW" altLang="en-US" dirty="0" smtClean="0">
                <a:latin typeface="標楷體" pitchFamily="65" charset="-120"/>
                <a:ea typeface="華康粗圓體(P)"/>
                <a:cs typeface="華康粗圓體(P)"/>
              </a:rPr>
              <a:t>相聲</a:t>
            </a:r>
          </a:p>
          <a:p>
            <a:pPr marL="547688" lvl="1" indent="-182563" eaLnBrk="1" hangingPunct="1">
              <a:spcBef>
                <a:spcPct val="10000"/>
              </a:spcBef>
            </a:pPr>
            <a:r>
              <a:rPr lang="zh-TW" altLang="en-US" sz="3200" dirty="0" smtClean="0">
                <a:latin typeface="標楷體" pitchFamily="65" charset="-120"/>
                <a:ea typeface="華康粗圓體(P)"/>
                <a:cs typeface="華康粗圓體(P)"/>
              </a:rPr>
              <a:t>網路禮節及不當資訊</a:t>
            </a:r>
            <a:r>
              <a:rPr lang="zh-TW" altLang="zh-TW" sz="3200" dirty="0" smtClean="0">
                <a:latin typeface="標楷體" pitchFamily="65" charset="-120"/>
                <a:ea typeface="華康粗圓體(P)"/>
                <a:cs typeface="華康粗圓體(P)"/>
              </a:rPr>
              <a:t>與</a:t>
            </a:r>
            <a:r>
              <a:rPr lang="zh-TW" altLang="en-US" sz="3200" dirty="0" smtClean="0">
                <a:latin typeface="標楷體" pitchFamily="65" charset="-120"/>
                <a:ea typeface="華康粗圓體(P)"/>
                <a:cs typeface="華康粗圓體(P)"/>
              </a:rPr>
              <a:t>網路霸凌</a:t>
            </a:r>
          </a:p>
          <a:p>
            <a:pPr marL="273050" eaLnBrk="1" hangingPunct="1">
              <a:spcBef>
                <a:spcPct val="10000"/>
              </a:spcBef>
            </a:pPr>
            <a:r>
              <a:rPr lang="zh-TW" altLang="en-US" dirty="0" smtClean="0">
                <a:latin typeface="標楷體" pitchFamily="65" charset="-120"/>
                <a:ea typeface="華康粗圓體(P)"/>
                <a:cs typeface="華康粗圓體(P)"/>
              </a:rPr>
              <a:t>各單元</a:t>
            </a:r>
            <a:r>
              <a:rPr lang="zh-TW" altLang="zh-TW" dirty="0" smtClean="0">
                <a:latin typeface="標楷體" pitchFamily="65" charset="-120"/>
                <a:ea typeface="華康粗圓體(P)"/>
                <a:cs typeface="華康粗圓體(P)"/>
              </a:rPr>
              <a:t>時間</a:t>
            </a:r>
            <a:r>
              <a:rPr lang="en-US" altLang="zh-TW" dirty="0" smtClean="0">
                <a:latin typeface="標楷體" pitchFamily="65" charset="-120"/>
                <a:ea typeface="華康粗圓體(P)"/>
                <a:cs typeface="華康粗圓體(P)"/>
              </a:rPr>
              <a:t>4</a:t>
            </a:r>
            <a:r>
              <a:rPr lang="zh-TW" altLang="en-US" dirty="0" smtClean="0">
                <a:latin typeface="標楷體" pitchFamily="65" charset="-120"/>
                <a:ea typeface="華康粗圓體(P)"/>
                <a:cs typeface="華康粗圓體(P)"/>
              </a:rPr>
              <a:t>分鐘</a:t>
            </a:r>
          </a:p>
          <a:p>
            <a:pPr marL="547688" lvl="1" indent="-182563" eaLnBrk="1" hangingPunct="1">
              <a:spcBef>
                <a:spcPct val="10000"/>
              </a:spcBef>
            </a:pPr>
            <a:r>
              <a:rPr lang="zh-TW" altLang="en-US" sz="3200" dirty="0" smtClean="0">
                <a:latin typeface="標楷體" pitchFamily="65" charset="-120"/>
                <a:ea typeface="華康粗圓體(P)"/>
                <a:cs typeface="華康粗圓體(P)"/>
              </a:rPr>
              <a:t>網路交友與社群</a:t>
            </a:r>
            <a:r>
              <a:rPr lang="zh-TW" altLang="zh-TW" sz="3200" dirty="0" smtClean="0">
                <a:latin typeface="標楷體" pitchFamily="65" charset="-120"/>
                <a:ea typeface="華康粗圓體(P)"/>
                <a:cs typeface="華康粗圓體(P)"/>
              </a:rPr>
              <a:t>與</a:t>
            </a:r>
            <a:r>
              <a:rPr lang="zh-TW" altLang="en-US" sz="3200" dirty="0" smtClean="0">
                <a:latin typeface="標楷體" pitchFamily="65" charset="-120"/>
                <a:ea typeface="華康粗圓體(P)"/>
                <a:cs typeface="華康粗圓體(P)"/>
              </a:rPr>
              <a:t>網路沈迷與健康</a:t>
            </a:r>
            <a:r>
              <a:rPr lang="zh-TW" altLang="zh-TW" sz="3200" dirty="0" smtClean="0">
                <a:latin typeface="標楷體" pitchFamily="65" charset="-120"/>
                <a:ea typeface="華康粗圓體(P)"/>
                <a:cs typeface="華康粗圓體(P)"/>
              </a:rPr>
              <a:t>時間</a:t>
            </a:r>
            <a:r>
              <a:rPr lang="en-US" altLang="zh-TW" sz="3200" dirty="0" smtClean="0">
                <a:latin typeface="標楷體" pitchFamily="65" charset="-120"/>
                <a:ea typeface="華康粗圓體(P)"/>
                <a:cs typeface="華康粗圓體(P)"/>
              </a:rPr>
              <a:t>7</a:t>
            </a:r>
            <a:r>
              <a:rPr lang="zh-TW" altLang="zh-TW" sz="3200" dirty="0" smtClean="0">
                <a:latin typeface="標楷體" pitchFamily="65" charset="-120"/>
                <a:ea typeface="華康粗圓體(P)"/>
                <a:cs typeface="華康粗圓體(P)"/>
              </a:rPr>
              <a:t>分鐘</a:t>
            </a:r>
            <a:endParaRPr lang="zh-TW" altLang="en-US" sz="3200" dirty="0" smtClean="0">
              <a:latin typeface="標楷體" pitchFamily="65" charset="-120"/>
              <a:ea typeface="華康粗圓體(P)"/>
              <a:cs typeface="華康粗圓體(P)"/>
            </a:endParaRPr>
          </a:p>
          <a:p>
            <a:pPr marL="273050" eaLnBrk="1" hangingPunct="1">
              <a:spcBef>
                <a:spcPct val="10000"/>
              </a:spcBef>
            </a:pPr>
            <a:r>
              <a:rPr lang="zh-TW" altLang="en-US" dirty="0" smtClean="0">
                <a:latin typeface="標楷體" pitchFamily="65" charset="-120"/>
                <a:ea typeface="華康粗圓體(P)"/>
                <a:cs typeface="華康粗圓體(P)"/>
              </a:rPr>
              <a:t>提升跨平台教學之可能性</a:t>
            </a:r>
          </a:p>
          <a:p>
            <a:pPr marL="273050" eaLnBrk="1" hangingPunct="1">
              <a:spcBef>
                <a:spcPct val="10000"/>
              </a:spcBef>
            </a:pPr>
            <a:r>
              <a:rPr lang="zh-TW" altLang="en-US" dirty="0" smtClean="0">
                <a:latin typeface="標楷體" pitchFamily="65" charset="-120"/>
                <a:ea typeface="華康粗圓體(P)"/>
                <a:cs typeface="華康粗圓體(P)"/>
              </a:rPr>
              <a:t>線上電子書形式</a:t>
            </a:r>
          </a:p>
          <a:p>
            <a:pPr marL="273050" eaLnBrk="1" hangingPunct="1">
              <a:lnSpc>
                <a:spcPct val="90000"/>
              </a:lnSpc>
            </a:pPr>
            <a:endParaRPr lang="en-US" altLang="zh-TW" dirty="0" smtClean="0">
              <a:ea typeface="華康粗圓體(P)"/>
              <a:cs typeface="華康粗圓體(P)"/>
            </a:endParaRPr>
          </a:p>
        </p:txBody>
      </p:sp>
      <p:sp>
        <p:nvSpPr>
          <p:cNvPr id="53252" name="標題 1"/>
          <p:cNvSpPr>
            <a:spLocks noGrp="1"/>
          </p:cNvSpPr>
          <p:nvPr>
            <p:ph type="title" idx="4294967295"/>
          </p:nvPr>
        </p:nvSpPr>
        <p:spPr>
          <a:xfrm>
            <a:off x="2686050" y="763588"/>
            <a:ext cx="6457950" cy="1293812"/>
          </a:xfrm>
        </p:spPr>
        <p:txBody>
          <a:bodyPr/>
          <a:lstStyle/>
          <a:p>
            <a:pPr eaLnBrk="1" hangingPunct="1"/>
            <a:r>
              <a:rPr lang="zh-TW" altLang="en-US" sz="4800" dirty="0">
                <a:latin typeface="標楷體" pitchFamily="65" charset="-120"/>
              </a:rPr>
              <a:t>國中</a:t>
            </a:r>
            <a:r>
              <a:rPr lang="zh-TW" altLang="en-US" sz="4800" dirty="0" smtClean="0">
                <a:latin typeface="標楷體" pitchFamily="65" charset="-120"/>
              </a:rPr>
              <a:t>版</a:t>
            </a:r>
            <a:r>
              <a:rPr lang="zh-TW" altLang="en-US" sz="4800" dirty="0" smtClean="0">
                <a:latin typeface="標楷體" pitchFamily="65" charset="-120"/>
              </a:rPr>
              <a:t>多媒體</a:t>
            </a:r>
            <a:r>
              <a:rPr lang="zh-TW" altLang="en-US" sz="4800" dirty="0" smtClean="0">
                <a:latin typeface="標楷體" pitchFamily="65" charset="-120"/>
              </a:rPr>
              <a:t>格式</a:t>
            </a:r>
          </a:p>
        </p:txBody>
      </p:sp>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43</a:t>
            </a:fld>
            <a:endParaRPr lang="en-US" altLang="zh-TW" dirty="0">
              <a:solidFill>
                <a:srgbClr val="000000"/>
              </a:solidFill>
            </a:endParaRPr>
          </a:p>
        </p:txBody>
      </p:sp>
    </p:spTree>
    <p:extLst>
      <p:ext uri="{BB962C8B-B14F-4D97-AF65-F5344CB8AC3E}">
        <p14:creationId xmlns:p14="http://schemas.microsoft.com/office/powerpoint/2010/main" val="399613982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內容版面配置區 1"/>
          <p:cNvSpPr>
            <a:spLocks noGrp="1"/>
          </p:cNvSpPr>
          <p:nvPr>
            <p:ph idx="4294967295"/>
          </p:nvPr>
        </p:nvSpPr>
        <p:spPr>
          <a:xfrm>
            <a:off x="719138" y="1484313"/>
            <a:ext cx="8424862" cy="5113337"/>
          </a:xfrm>
        </p:spPr>
        <p:txBody>
          <a:bodyPr/>
          <a:lstStyle/>
          <a:p>
            <a:pPr marL="444500" indent="-444500" eaLnBrk="1" hangingPunct="1">
              <a:lnSpc>
                <a:spcPct val="120000"/>
              </a:lnSpc>
              <a:buFontTx/>
              <a:buBlip>
                <a:blip r:embed="rId2"/>
              </a:buBlip>
            </a:pPr>
            <a:r>
              <a:rPr lang="zh-TW" altLang="en-US" sz="2800" dirty="0" smtClean="0">
                <a:latin typeface="標楷體" pitchFamily="65" charset="-120"/>
              </a:rPr>
              <a:t>融入各領域：</a:t>
            </a:r>
          </a:p>
          <a:p>
            <a:pPr marL="901700" lvl="1" indent="-277813" eaLnBrk="1" hangingPunct="1">
              <a:lnSpc>
                <a:spcPct val="120000"/>
              </a:lnSpc>
              <a:buFontTx/>
              <a:buBlip>
                <a:blip r:embed="rId3"/>
              </a:buBlip>
            </a:pPr>
            <a:r>
              <a:rPr lang="zh-TW" altLang="en-US" sz="2400" dirty="0" smtClean="0">
                <a:latin typeface="標楷體" pitchFamily="65" charset="-120"/>
              </a:rPr>
              <a:t>授課科目不限電腦課程，可在各領域中使用。</a:t>
            </a:r>
          </a:p>
          <a:p>
            <a:pPr marL="901700" lvl="1" indent="-277813" eaLnBrk="1" hangingPunct="1">
              <a:lnSpc>
                <a:spcPct val="120000"/>
              </a:lnSpc>
              <a:buFontTx/>
              <a:buBlip>
                <a:blip r:embed="rId3"/>
              </a:buBlip>
            </a:pPr>
            <a:r>
              <a:rPr lang="zh-TW" altLang="en-US" sz="2400" dirty="0" smtClean="0">
                <a:latin typeface="標楷體" pitchFamily="65" charset="-120"/>
              </a:rPr>
              <a:t>教師可考量配合各領域教學需求，如公民科進行資訊融入教學課程，在學生開始使用網路實施學習活動前，欲教授給學生基本的網路禮儀，可選擇第</a:t>
            </a:r>
            <a:r>
              <a:rPr lang="en-US" altLang="zh-TW" sz="2400" dirty="0" smtClean="0">
                <a:latin typeface="標楷體" pitchFamily="65" charset="-120"/>
              </a:rPr>
              <a:t>2</a:t>
            </a:r>
            <a:r>
              <a:rPr lang="zh-TW" altLang="en-US" sz="2400" dirty="0" smtClean="0">
                <a:latin typeface="標楷體" pitchFamily="65" charset="-120"/>
              </a:rPr>
              <a:t>單元－網路禮節作為教材。</a:t>
            </a:r>
          </a:p>
          <a:p>
            <a:pPr marL="444500" indent="-444500" eaLnBrk="1" hangingPunct="1">
              <a:lnSpc>
                <a:spcPct val="120000"/>
              </a:lnSpc>
              <a:buFontTx/>
              <a:buBlip>
                <a:blip r:embed="rId2"/>
              </a:buBlip>
            </a:pPr>
            <a:r>
              <a:rPr lang="zh-TW" altLang="en-US" sz="2800" dirty="0" smtClean="0">
                <a:latin typeface="標楷體" pitchFamily="65" charset="-120"/>
              </a:rPr>
              <a:t>單元分散學習：</a:t>
            </a:r>
          </a:p>
          <a:p>
            <a:pPr marL="901700" lvl="1" indent="-277813" eaLnBrk="1" hangingPunct="1">
              <a:lnSpc>
                <a:spcPct val="120000"/>
              </a:lnSpc>
              <a:buFontTx/>
              <a:buBlip>
                <a:blip r:embed="rId3"/>
              </a:buBlip>
            </a:pPr>
            <a:r>
              <a:rPr lang="zh-TW" altLang="en-US" sz="2400" dirty="0" smtClean="0">
                <a:latin typeface="標楷體" pitchFamily="65" charset="-120"/>
              </a:rPr>
              <a:t>由於國中課程中並沒有資訊課程，大部分學校都將資訊課程列為彈性課程，所以可由教師自行依照興趣或專長，各選一至二個學習單元為教材。</a:t>
            </a:r>
          </a:p>
        </p:txBody>
      </p:sp>
      <p:sp>
        <p:nvSpPr>
          <p:cNvPr id="54276" name="標題 2"/>
          <p:cNvSpPr>
            <a:spLocks noGrp="1"/>
          </p:cNvSpPr>
          <p:nvPr>
            <p:ph type="title" idx="4294967295"/>
          </p:nvPr>
        </p:nvSpPr>
        <p:spPr>
          <a:xfrm>
            <a:off x="1619672" y="333375"/>
            <a:ext cx="7524328" cy="1293813"/>
          </a:xfrm>
        </p:spPr>
        <p:txBody>
          <a:bodyPr/>
          <a:lstStyle/>
          <a:p>
            <a:pPr eaLnBrk="1" hangingPunct="1"/>
            <a:r>
              <a:rPr lang="zh-TW" altLang="en-US" sz="4800" dirty="0">
                <a:latin typeface="標楷體" pitchFamily="65" charset="-120"/>
              </a:rPr>
              <a:t>國中版教學</a:t>
            </a:r>
            <a:r>
              <a:rPr lang="zh-TW" altLang="en-US" sz="4800" dirty="0" smtClean="0">
                <a:latin typeface="標楷體" pitchFamily="65" charset="-120"/>
              </a:rPr>
              <a:t>課程進行方式</a:t>
            </a:r>
          </a:p>
        </p:txBody>
      </p:sp>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44</a:t>
            </a:fld>
            <a:endParaRPr lang="en-US" altLang="zh-TW" dirty="0">
              <a:solidFill>
                <a:srgbClr val="000000"/>
              </a:solidFill>
            </a:endParaRPr>
          </a:p>
        </p:txBody>
      </p:sp>
    </p:spTree>
    <p:extLst>
      <p:ext uri="{BB962C8B-B14F-4D97-AF65-F5344CB8AC3E}">
        <p14:creationId xmlns:p14="http://schemas.microsoft.com/office/powerpoint/2010/main" val="393785151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a:t>
            </a:r>
            <a:r>
              <a:rPr lang="zh-TW" altLang="en-US" dirty="0" smtClean="0"/>
              <a:t>內容</a:t>
            </a:r>
            <a:endParaRPr lang="zh-TW" altLang="en-US" dirty="0"/>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5781"/>
            <a:ext cx="8229600" cy="4114800"/>
          </a:xfrm>
          <a:prstGeom prst="rect">
            <a:avLst/>
          </a:prstGeom>
          <a:ln w="28575" cap="rnd">
            <a:solidFill>
              <a:schemeClr val="bg2">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45</a:t>
            </a:fld>
            <a:endParaRPr lang="en-US" altLang="zh-TW" dirty="0">
              <a:solidFill>
                <a:srgbClr val="000000"/>
              </a:solidFill>
            </a:endParaRPr>
          </a:p>
        </p:txBody>
      </p:sp>
    </p:spTree>
    <p:extLst>
      <p:ext uri="{BB962C8B-B14F-4D97-AF65-F5344CB8AC3E}">
        <p14:creationId xmlns:p14="http://schemas.microsoft.com/office/powerpoint/2010/main" val="12476301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88640"/>
            <a:ext cx="6562501" cy="647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46</a:t>
            </a:fld>
            <a:endParaRPr lang="en-US" altLang="zh-TW" dirty="0">
              <a:solidFill>
                <a:srgbClr val="000000"/>
              </a:solidFill>
            </a:endParaRPr>
          </a:p>
        </p:txBody>
      </p:sp>
    </p:spTree>
    <p:extLst>
      <p:ext uri="{BB962C8B-B14F-4D97-AF65-F5344CB8AC3E}">
        <p14:creationId xmlns:p14="http://schemas.microsoft.com/office/powerpoint/2010/main" val="30768401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國小版書</a:t>
            </a:r>
            <a:r>
              <a:rPr lang="zh-TW" altLang="en-US" dirty="0" smtClean="0"/>
              <a:t>中主角</a:t>
            </a:r>
            <a:endParaRPr lang="zh-TW" altLang="en-US"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8627" y="3719582"/>
            <a:ext cx="1205456" cy="1988840"/>
          </a:xfrm>
          <a:prstGeom prst="rect">
            <a:avLst/>
          </a:prstGeom>
          <a:effectLst>
            <a:outerShdw blurRad="50800" dist="38100" dir="2700000" algn="tl" rotWithShape="0">
              <a:prstClr val="black">
                <a:alpha val="40000"/>
              </a:prstClr>
            </a:outerShdw>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566" y="3138316"/>
            <a:ext cx="1627287" cy="2332509"/>
          </a:xfrm>
          <a:prstGeom prst="rect">
            <a:avLst/>
          </a:prstGeom>
          <a:effectLst>
            <a:outerShdw blurRad="50800" dist="38100" dir="2700000" algn="tl" rotWithShape="0">
              <a:prstClr val="black">
                <a:alpha val="40000"/>
              </a:prstClr>
            </a:outerShdw>
          </a:effec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42947" y="3840322"/>
            <a:ext cx="1215913" cy="2013299"/>
          </a:xfrm>
          <a:prstGeom prst="rect">
            <a:avLst/>
          </a:prstGeom>
          <a:effectLst>
            <a:outerShdw blurRad="50800" dist="38100" dir="2700000" algn="tl" rotWithShape="0">
              <a:prstClr val="black">
                <a:alpha val="40000"/>
              </a:prstClr>
            </a:outerShdw>
          </a:effectLst>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261" y="2097618"/>
            <a:ext cx="1457308" cy="2206953"/>
          </a:xfrm>
          <a:prstGeom prst="rect">
            <a:avLst/>
          </a:prstGeom>
          <a:effectLst>
            <a:outerShdw blurRad="50800" dist="38100" dir="2700000" algn="tl" rotWithShape="0">
              <a:prstClr val="black">
                <a:alpha val="40000"/>
              </a:prstClr>
            </a:outerShdw>
          </a:effectLst>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40" y="2097618"/>
            <a:ext cx="1292464" cy="2349934"/>
          </a:xfrm>
          <a:prstGeom prst="rect">
            <a:avLst/>
          </a:prstGeom>
          <a:effectLst>
            <a:outerShdw blurRad="50800" dist="38100" dir="2700000" algn="tl" rotWithShape="0">
              <a:prstClr val="black">
                <a:alpha val="40000"/>
              </a:prstClr>
            </a:outerShdw>
          </a:effectLst>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7709" y="3288128"/>
            <a:ext cx="1170793" cy="2420294"/>
          </a:xfrm>
          <a:prstGeom prst="rect">
            <a:avLst/>
          </a:prstGeom>
          <a:effectLst>
            <a:outerShdw blurRad="50800" dist="38100" dir="2700000" algn="tl" rotWithShape="0">
              <a:prstClr val="black">
                <a:alpha val="40000"/>
              </a:prstClr>
            </a:outerShdw>
          </a:effectLst>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4248" y="1277121"/>
            <a:ext cx="1467343" cy="4193704"/>
          </a:xfrm>
          <a:prstGeom prst="rect">
            <a:avLst/>
          </a:prstGeom>
          <a:effectLst>
            <a:outerShdw blurRad="50800" dist="38100" dir="2700000" algn="tl" rotWithShape="0">
              <a:prstClr val="black">
                <a:alpha val="40000"/>
              </a:prstClr>
            </a:outerShdw>
          </a:effectLst>
        </p:spPr>
      </p:pic>
      <p:sp>
        <p:nvSpPr>
          <p:cNvPr id="3" name="文字方塊 2"/>
          <p:cNvSpPr txBox="1"/>
          <p:nvPr/>
        </p:nvSpPr>
        <p:spPr>
          <a:xfrm>
            <a:off x="1229208" y="1483843"/>
            <a:ext cx="4314001" cy="523220"/>
          </a:xfrm>
          <a:prstGeom prst="rect">
            <a:avLst/>
          </a:prstGeom>
          <a:noFill/>
        </p:spPr>
        <p:txBody>
          <a:bodyPr wrap="none" rtlCol="0">
            <a:spAutoFit/>
          </a:bodyPr>
          <a:lstStyle/>
          <a:p>
            <a:r>
              <a:rPr lang="zh-TW" altLang="en-US"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一位老師及</a:t>
            </a:r>
            <a:r>
              <a:rPr lang="en-US" altLang="zh-TW"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28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位學生的對話</a:t>
            </a:r>
            <a:endParaRPr lang="zh-TW" altLang="en-US" sz="28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2"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47</a:t>
            </a:fld>
            <a:endParaRPr lang="en-US" altLang="zh-TW" dirty="0">
              <a:solidFill>
                <a:srgbClr val="000000"/>
              </a:solidFill>
            </a:endParaRPr>
          </a:p>
        </p:txBody>
      </p:sp>
    </p:spTree>
    <p:extLst>
      <p:ext uri="{BB962C8B-B14F-4D97-AF65-F5344CB8AC3E}">
        <p14:creationId xmlns:p14="http://schemas.microsoft.com/office/powerpoint/2010/main" val="4156182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850106"/>
          </a:xfrm>
        </p:spPr>
        <p:txBody>
          <a:bodyPr/>
          <a:lstStyle/>
          <a:p>
            <a:r>
              <a:rPr lang="zh-TW" altLang="en-US" dirty="0" smtClean="0"/>
              <a:t>生態保育</a:t>
            </a:r>
            <a:endParaRPr lang="zh-TW" altLang="en-US" dirty="0"/>
          </a:p>
        </p:txBody>
      </p:sp>
      <p:sp>
        <p:nvSpPr>
          <p:cNvPr id="3" name="內容版面配置區 2"/>
          <p:cNvSpPr>
            <a:spLocks noGrp="1"/>
          </p:cNvSpPr>
          <p:nvPr>
            <p:ph idx="1"/>
          </p:nvPr>
        </p:nvSpPr>
        <p:spPr>
          <a:xfrm>
            <a:off x="485230" y="1124744"/>
            <a:ext cx="8229600" cy="4824536"/>
          </a:xfrm>
        </p:spPr>
        <p:txBody>
          <a:bodyPr>
            <a:normAutofit fontScale="62500" lnSpcReduction="20000"/>
          </a:bodyPr>
          <a:lstStyle/>
          <a:p>
            <a:r>
              <a:rPr lang="zh-TW" altLang="en-US" dirty="0" smtClean="0"/>
              <a:t>臺北市</a:t>
            </a:r>
            <a:r>
              <a:rPr lang="zh-TW" altLang="en-US" dirty="0"/>
              <a:t>立動物園於</a:t>
            </a:r>
            <a:r>
              <a:rPr lang="en-US" altLang="zh-TW" dirty="0"/>
              <a:t>103</a:t>
            </a:r>
            <a:r>
              <a:rPr lang="zh-TW" altLang="en-US" dirty="0"/>
              <a:t>年建園</a:t>
            </a:r>
            <a:r>
              <a:rPr lang="en-US" altLang="zh-TW" dirty="0"/>
              <a:t>100</a:t>
            </a:r>
            <a:r>
              <a:rPr lang="zh-TW" altLang="en-US" dirty="0"/>
              <a:t>週年</a:t>
            </a:r>
            <a:r>
              <a:rPr lang="zh-TW" altLang="en-US" dirty="0" smtClean="0"/>
              <a:t>慶</a:t>
            </a:r>
            <a:endParaRPr lang="en-US" altLang="zh-TW" dirty="0" smtClean="0"/>
          </a:p>
          <a:p>
            <a:r>
              <a:rPr lang="zh-TW" altLang="en-US" dirty="0" smtClean="0"/>
              <a:t>將臺灣稀有或</a:t>
            </a:r>
            <a:r>
              <a:rPr lang="zh-TW" altLang="en-US" dirty="0"/>
              <a:t>保育類動物，融入</a:t>
            </a:r>
            <a:r>
              <a:rPr lang="zh-TW" altLang="en-US" dirty="0" smtClean="0"/>
              <a:t>內容、</a:t>
            </a:r>
            <a:r>
              <a:rPr lang="zh-TW" altLang="en-US" dirty="0"/>
              <a:t>主角裝飾</a:t>
            </a:r>
            <a:r>
              <a:rPr lang="zh-TW" altLang="en-US" dirty="0" smtClean="0"/>
              <a:t>或作為</a:t>
            </a:r>
            <a:r>
              <a:rPr lang="zh-TW" altLang="en-US" dirty="0"/>
              <a:t>版面</a:t>
            </a:r>
            <a:r>
              <a:rPr lang="zh-TW" altLang="en-US" dirty="0" smtClean="0"/>
              <a:t>美化</a:t>
            </a:r>
            <a:endParaRPr lang="en-US" altLang="zh-TW" dirty="0" smtClean="0"/>
          </a:p>
          <a:p>
            <a:r>
              <a:rPr lang="zh-TW" altLang="en-US" dirty="0" smtClean="0"/>
              <a:t>各單元代表動物</a:t>
            </a:r>
            <a:endParaRPr lang="zh-TW" altLang="en-US" dirty="0"/>
          </a:p>
          <a:p>
            <a:pPr lvl="1"/>
            <a:r>
              <a:rPr lang="zh-TW" altLang="en-US" dirty="0" smtClean="0"/>
              <a:t>導論</a:t>
            </a:r>
            <a:r>
              <a:rPr lang="zh-TW" altLang="en-US" dirty="0"/>
              <a:t>：</a:t>
            </a:r>
            <a:r>
              <a:rPr lang="zh-TW" altLang="en-US" dirty="0" smtClean="0"/>
              <a:t>大貓熊</a:t>
            </a:r>
            <a:endParaRPr lang="en-US" altLang="zh-TW" dirty="0" smtClean="0"/>
          </a:p>
          <a:p>
            <a:pPr lvl="1"/>
            <a:r>
              <a:rPr lang="zh-TW" altLang="en-US" dirty="0" smtClean="0"/>
              <a:t>第</a:t>
            </a:r>
            <a:r>
              <a:rPr lang="en-US" altLang="zh-TW" dirty="0"/>
              <a:t>1</a:t>
            </a:r>
            <a:r>
              <a:rPr lang="zh-TW" altLang="en-US" dirty="0"/>
              <a:t>單元：臺灣</a:t>
            </a:r>
            <a:r>
              <a:rPr lang="zh-TW" altLang="en-US" dirty="0" smtClean="0"/>
              <a:t>獼猴</a:t>
            </a:r>
            <a:endParaRPr lang="en-US" altLang="zh-TW" dirty="0" smtClean="0"/>
          </a:p>
          <a:p>
            <a:pPr lvl="1"/>
            <a:r>
              <a:rPr lang="zh-TW" altLang="en-US" dirty="0" smtClean="0"/>
              <a:t>第</a:t>
            </a:r>
            <a:r>
              <a:rPr lang="en-US" altLang="zh-TW" dirty="0"/>
              <a:t>2</a:t>
            </a:r>
            <a:r>
              <a:rPr lang="zh-TW" altLang="en-US" dirty="0"/>
              <a:t>單元</a:t>
            </a:r>
            <a:r>
              <a:rPr lang="zh-TW" altLang="en-US" dirty="0" smtClean="0"/>
              <a:t>：</a:t>
            </a:r>
            <a:r>
              <a:rPr lang="zh-TW" altLang="en-US" sz="2900" dirty="0"/>
              <a:t>中</a:t>
            </a:r>
            <a:r>
              <a:rPr lang="zh-TW" altLang="en-US" dirty="0" smtClean="0"/>
              <a:t>華</a:t>
            </a:r>
            <a:r>
              <a:rPr lang="zh-TW" altLang="en-US" dirty="0"/>
              <a:t>白</a:t>
            </a:r>
            <a:r>
              <a:rPr lang="zh-TW" altLang="en-US" dirty="0" smtClean="0"/>
              <a:t>海豚</a:t>
            </a:r>
            <a:endParaRPr lang="en-US" altLang="zh-TW" dirty="0" smtClean="0"/>
          </a:p>
          <a:p>
            <a:pPr lvl="1"/>
            <a:r>
              <a:rPr lang="zh-TW" altLang="en-US" dirty="0" smtClean="0"/>
              <a:t>第</a:t>
            </a:r>
            <a:r>
              <a:rPr lang="en-US" altLang="zh-TW" dirty="0"/>
              <a:t>3</a:t>
            </a:r>
            <a:r>
              <a:rPr lang="zh-TW" altLang="en-US" dirty="0"/>
              <a:t>單元：</a:t>
            </a:r>
            <a:r>
              <a:rPr lang="zh-TW" altLang="en-US" dirty="0" smtClean="0"/>
              <a:t>櫻花鉤吻鮭</a:t>
            </a:r>
            <a:endParaRPr lang="en-US" altLang="zh-TW" dirty="0" smtClean="0"/>
          </a:p>
          <a:p>
            <a:pPr lvl="1"/>
            <a:r>
              <a:rPr lang="zh-TW" altLang="en-US" dirty="0" smtClean="0"/>
              <a:t>第</a:t>
            </a:r>
            <a:r>
              <a:rPr lang="en-US" altLang="zh-TW" dirty="0"/>
              <a:t>4</a:t>
            </a:r>
            <a:r>
              <a:rPr lang="zh-TW" altLang="en-US" dirty="0"/>
              <a:t>單元：</a:t>
            </a:r>
            <a:r>
              <a:rPr lang="zh-TW" altLang="en-US" dirty="0" smtClean="0"/>
              <a:t>梅花鹿</a:t>
            </a:r>
            <a:endParaRPr lang="en-US" altLang="zh-TW" dirty="0" smtClean="0"/>
          </a:p>
          <a:p>
            <a:pPr lvl="1"/>
            <a:r>
              <a:rPr lang="zh-TW" altLang="en-US" dirty="0" smtClean="0"/>
              <a:t>第</a:t>
            </a:r>
            <a:r>
              <a:rPr lang="en-US" altLang="zh-TW" dirty="0"/>
              <a:t>5</a:t>
            </a:r>
            <a:r>
              <a:rPr lang="zh-TW" altLang="en-US" dirty="0"/>
              <a:t>單元：臺灣寬尾</a:t>
            </a:r>
            <a:r>
              <a:rPr lang="zh-TW" altLang="en-US" dirty="0" smtClean="0"/>
              <a:t>鳳蝶</a:t>
            </a:r>
            <a:endParaRPr lang="en-US" altLang="zh-TW" dirty="0" smtClean="0"/>
          </a:p>
          <a:p>
            <a:pPr lvl="1"/>
            <a:r>
              <a:rPr lang="zh-TW" altLang="en-US" dirty="0" smtClean="0"/>
              <a:t>第</a:t>
            </a:r>
            <a:r>
              <a:rPr lang="en-US" altLang="zh-TW" dirty="0"/>
              <a:t>6</a:t>
            </a:r>
            <a:r>
              <a:rPr lang="zh-TW" altLang="en-US" dirty="0"/>
              <a:t>單元</a:t>
            </a:r>
            <a:r>
              <a:rPr lang="zh-TW" altLang="en-US" dirty="0" smtClean="0"/>
              <a:t>：八色鳥</a:t>
            </a:r>
            <a:endParaRPr lang="en-US" altLang="zh-TW" dirty="0" smtClean="0"/>
          </a:p>
          <a:p>
            <a:pPr lvl="1"/>
            <a:r>
              <a:rPr lang="zh-TW" altLang="en-US" dirty="0" smtClean="0"/>
              <a:t>第</a:t>
            </a:r>
            <a:r>
              <a:rPr lang="en-US" altLang="zh-TW" dirty="0" smtClean="0"/>
              <a:t>7</a:t>
            </a:r>
            <a:r>
              <a:rPr lang="zh-TW" altLang="en-US" dirty="0"/>
              <a:t>單元：臺北</a:t>
            </a:r>
            <a:r>
              <a:rPr lang="zh-TW" altLang="en-US" dirty="0" smtClean="0"/>
              <a:t>樹蛙</a:t>
            </a:r>
            <a:endParaRPr lang="en-US" altLang="zh-TW" dirty="0" smtClean="0"/>
          </a:p>
          <a:p>
            <a:pPr lvl="1"/>
            <a:r>
              <a:rPr lang="zh-TW" altLang="en-US" dirty="0" smtClean="0"/>
              <a:t>第</a:t>
            </a:r>
            <a:r>
              <a:rPr lang="en-US" altLang="zh-TW" dirty="0"/>
              <a:t>8</a:t>
            </a:r>
            <a:r>
              <a:rPr lang="zh-TW" altLang="en-US" dirty="0"/>
              <a:t>單元：臺灣藍</a:t>
            </a:r>
            <a:r>
              <a:rPr lang="zh-TW" altLang="en-US" dirty="0" smtClean="0"/>
              <a:t>鵲</a:t>
            </a:r>
            <a:endParaRPr lang="en-US" altLang="zh-TW" dirty="0" smtClean="0"/>
          </a:p>
          <a:p>
            <a:pPr lvl="1"/>
            <a:r>
              <a:rPr lang="zh-TW" altLang="en-US" dirty="0" smtClean="0"/>
              <a:t>第</a:t>
            </a:r>
            <a:r>
              <a:rPr lang="en-US" altLang="zh-TW" dirty="0"/>
              <a:t>9</a:t>
            </a:r>
            <a:r>
              <a:rPr lang="zh-TW" altLang="en-US" dirty="0"/>
              <a:t>單元：臺灣</a:t>
            </a:r>
            <a:r>
              <a:rPr lang="zh-TW" altLang="en-US" dirty="0" smtClean="0"/>
              <a:t>黑熊</a:t>
            </a:r>
            <a:endParaRPr lang="en-US" altLang="zh-TW" dirty="0" smtClean="0"/>
          </a:p>
          <a:p>
            <a:pPr lvl="1"/>
            <a:r>
              <a:rPr lang="zh-TW" altLang="en-US" dirty="0" smtClean="0"/>
              <a:t>第</a:t>
            </a:r>
            <a:r>
              <a:rPr lang="en-US" altLang="zh-TW" dirty="0"/>
              <a:t>10</a:t>
            </a:r>
            <a:r>
              <a:rPr lang="zh-TW" altLang="en-US" dirty="0"/>
              <a:t>單元：黑</a:t>
            </a:r>
            <a:r>
              <a:rPr lang="zh-TW" altLang="en-US" dirty="0" smtClean="0"/>
              <a:t>長尾</a:t>
            </a:r>
            <a:r>
              <a:rPr lang="zh-TW" altLang="en-US" dirty="0"/>
              <a:t>雉</a:t>
            </a:r>
            <a:r>
              <a:rPr lang="zh-TW" altLang="en-US" dirty="0" smtClean="0"/>
              <a:t>。</a:t>
            </a:r>
            <a:endParaRPr lang="en-US" altLang="zh-TW" dirty="0" smtClean="0"/>
          </a:p>
          <a:p>
            <a:r>
              <a:rPr lang="zh-TW" altLang="en-US" dirty="0" smtClean="0"/>
              <a:t>單元</a:t>
            </a:r>
            <a:r>
              <a:rPr lang="zh-TW" altLang="en-US" dirty="0"/>
              <a:t>結尾</a:t>
            </a:r>
            <a:r>
              <a:rPr lang="zh-TW" altLang="en-US" dirty="0" smtClean="0"/>
              <a:t>附上簡要介紹</a:t>
            </a:r>
            <a:r>
              <a:rPr lang="en-US" altLang="zh-TW" dirty="0" smtClean="0"/>
              <a:t/>
            </a:r>
            <a:br>
              <a:rPr lang="en-US" altLang="zh-TW" dirty="0" smtClean="0"/>
            </a:br>
            <a:r>
              <a:rPr lang="zh-TW" altLang="en-US" dirty="0" smtClean="0"/>
              <a:t>及資料來源</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1916156"/>
            <a:ext cx="1023182" cy="936103"/>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7" y="1868205"/>
            <a:ext cx="1296144" cy="1057223"/>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1857319"/>
            <a:ext cx="1440159" cy="1053775"/>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964" y="2925428"/>
            <a:ext cx="1672133" cy="120312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806" y="2911094"/>
            <a:ext cx="1466450" cy="1179825"/>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1630" y="2927258"/>
            <a:ext cx="1542201" cy="1163661"/>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3919" y="4131704"/>
            <a:ext cx="1485002" cy="1024348"/>
          </a:xfrm>
          <a:prstGeom prst="rect">
            <a:avLst/>
          </a:prstGeom>
        </p:spPr>
      </p:pic>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7910" y="4090919"/>
            <a:ext cx="1499326" cy="1065133"/>
          </a:xfrm>
          <a:prstGeom prst="rect">
            <a:avLst/>
          </a:prstGeom>
        </p:spPr>
      </p:pic>
      <p:pic>
        <p:nvPicPr>
          <p:cNvPr id="12" name="圖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7236" y="4062994"/>
            <a:ext cx="1469179" cy="1067905"/>
          </a:xfrm>
          <a:prstGeom prst="rect">
            <a:avLst/>
          </a:prstGeom>
        </p:spPr>
      </p:pic>
      <p:pic>
        <p:nvPicPr>
          <p:cNvPr id="13" name="圖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1778" y="5130899"/>
            <a:ext cx="1629284" cy="1463192"/>
          </a:xfrm>
          <a:prstGeom prst="rect">
            <a:avLst/>
          </a:prstGeom>
        </p:spPr>
      </p:pic>
      <p:pic>
        <p:nvPicPr>
          <p:cNvPr id="14" name="圖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97" y="5130899"/>
            <a:ext cx="2115487" cy="1317844"/>
          </a:xfrm>
          <a:prstGeom prst="rect">
            <a:avLst/>
          </a:prstGeom>
        </p:spPr>
      </p:pic>
      <p:sp>
        <p:nvSpPr>
          <p:cNvPr id="1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48</a:t>
            </a:fld>
            <a:endParaRPr lang="en-US" altLang="zh-TW" dirty="0">
              <a:solidFill>
                <a:srgbClr val="000000"/>
              </a:solidFill>
            </a:endParaRPr>
          </a:p>
        </p:txBody>
      </p:sp>
    </p:spTree>
    <p:extLst>
      <p:ext uri="{BB962C8B-B14F-4D97-AF65-F5344CB8AC3E}">
        <p14:creationId xmlns:p14="http://schemas.microsoft.com/office/powerpoint/2010/main" val="4014589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a:t>
            </a:r>
            <a:r>
              <a:rPr lang="zh-TW" altLang="en-US" dirty="0"/>
              <a:t>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1.</a:t>
            </a:r>
            <a:r>
              <a:rPr lang="zh-TW" altLang="zh-TW" b="1" dirty="0" smtClean="0">
                <a:solidFill>
                  <a:srgbClr val="C00000"/>
                </a:solidFill>
              </a:rPr>
              <a:t>偽</a:t>
            </a:r>
            <a:r>
              <a:rPr lang="zh-TW" altLang="zh-TW" b="1" dirty="0">
                <a:solidFill>
                  <a:srgbClr val="C00000"/>
                </a:solidFill>
              </a:rPr>
              <a:t>基解密</a:t>
            </a:r>
            <a:r>
              <a:rPr lang="en-US" altLang="zh-TW" b="1" dirty="0">
                <a:solidFill>
                  <a:srgbClr val="C00000"/>
                </a:solidFill>
              </a:rPr>
              <a:t>-</a:t>
            </a:r>
            <a:r>
              <a:rPr lang="zh-TW" altLang="zh-TW" b="1" dirty="0">
                <a:solidFill>
                  <a:srgbClr val="C00000"/>
                </a:solidFill>
              </a:rPr>
              <a:t>網站識</a:t>
            </a:r>
            <a:r>
              <a:rPr lang="zh-TW" altLang="zh-TW" b="1" dirty="0" smtClean="0">
                <a:solidFill>
                  <a:srgbClr val="C00000"/>
                </a:solidFill>
              </a:rPr>
              <a:t>讀</a:t>
            </a:r>
            <a:endParaRPr lang="en-US" altLang="zh-TW" b="1" dirty="0" smtClean="0">
              <a:solidFill>
                <a:srgbClr val="C00000"/>
              </a:solidFill>
            </a:endParaRPr>
          </a:p>
          <a:p>
            <a:pPr marL="0" indent="0">
              <a:buNone/>
            </a:pPr>
            <a:r>
              <a:rPr lang="zh-TW" altLang="zh-TW" dirty="0" smtClean="0"/>
              <a:t>【學習</a:t>
            </a:r>
            <a:r>
              <a:rPr lang="zh-TW" altLang="zh-TW" dirty="0"/>
              <a:t>重點</a:t>
            </a:r>
            <a:r>
              <a:rPr lang="zh-TW" altLang="zh-TW" dirty="0" smtClean="0"/>
              <a:t>】</a:t>
            </a:r>
            <a:endParaRPr lang="en-US" altLang="zh-TW" sz="2800" dirty="0"/>
          </a:p>
          <a:p>
            <a:r>
              <a:rPr lang="zh-TW" altLang="zh-TW" dirty="0" smtClean="0"/>
              <a:t>來自</a:t>
            </a:r>
            <a:r>
              <a:rPr lang="zh-TW" altLang="zh-TW" dirty="0"/>
              <a:t>網路的訊息應該小心求證不可</a:t>
            </a:r>
            <a:r>
              <a:rPr lang="zh-TW" altLang="zh-TW" dirty="0" smtClean="0"/>
              <a:t>輕信</a:t>
            </a:r>
            <a:endParaRPr lang="en-US" altLang="zh-TW" dirty="0" smtClean="0"/>
          </a:p>
          <a:p>
            <a:r>
              <a:rPr lang="zh-TW" altLang="zh-TW" dirty="0" smtClean="0"/>
              <a:t>透過</a:t>
            </a:r>
            <a:r>
              <a:rPr lang="zh-TW" altLang="zh-TW" dirty="0"/>
              <a:t>搜尋引擎辨識網路資訊是否</a:t>
            </a:r>
            <a:r>
              <a:rPr lang="zh-TW" altLang="zh-TW" dirty="0" smtClean="0"/>
              <a:t>過期</a:t>
            </a:r>
            <a:endParaRPr lang="en-US" altLang="zh-TW" dirty="0" smtClean="0"/>
          </a:p>
          <a:p>
            <a:r>
              <a:rPr lang="zh-TW" altLang="zh-TW" dirty="0" smtClean="0"/>
              <a:t>從</a:t>
            </a:r>
            <a:r>
              <a:rPr lang="zh-TW" altLang="zh-TW" dirty="0"/>
              <a:t>網址辨識網站性質，評估</a:t>
            </a:r>
            <a:r>
              <a:rPr lang="zh-TW" altLang="zh-TW" dirty="0" smtClean="0"/>
              <a:t>可信度</a:t>
            </a:r>
            <a:endParaRPr lang="en-US" altLang="zh-TW" dirty="0" smtClean="0"/>
          </a:p>
          <a:p>
            <a:r>
              <a:rPr lang="zh-TW" altLang="zh-TW" dirty="0" smtClean="0"/>
              <a:t>有</a:t>
            </a:r>
            <a:r>
              <a:rPr lang="zh-TW" altLang="zh-TW" dirty="0"/>
              <a:t>引述及參考資料來源的文章較為可信</a:t>
            </a:r>
          </a:p>
          <a:p>
            <a:pPr marL="0" indent="0">
              <a:buNone/>
            </a:pPr>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49</a:t>
            </a:fld>
            <a:endParaRPr lang="en-US" altLang="zh-TW" dirty="0">
              <a:solidFill>
                <a:srgbClr val="000000"/>
              </a:solidFill>
            </a:endParaRPr>
          </a:p>
        </p:txBody>
      </p:sp>
    </p:spTree>
    <p:extLst>
      <p:ext uri="{BB962C8B-B14F-4D97-AF65-F5344CB8AC3E}">
        <p14:creationId xmlns:p14="http://schemas.microsoft.com/office/powerpoint/2010/main" val="3236549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資訊素養與倫理教育現況</a:t>
            </a:r>
            <a:endParaRPr lang="zh-TW" altLang="en-US" dirty="0"/>
          </a:p>
        </p:txBody>
      </p:sp>
      <p:sp>
        <p:nvSpPr>
          <p:cNvPr id="3" name="內容版面配置區 2"/>
          <p:cNvSpPr>
            <a:spLocks noGrp="1"/>
          </p:cNvSpPr>
          <p:nvPr>
            <p:ph idx="1"/>
          </p:nvPr>
        </p:nvSpPr>
        <p:spPr>
          <a:xfrm>
            <a:off x="457200" y="1340769"/>
            <a:ext cx="8229600" cy="1152128"/>
          </a:xfrm>
        </p:spPr>
        <p:txBody>
          <a:bodyPr>
            <a:normAutofit/>
          </a:bodyPr>
          <a:lstStyle/>
          <a:p>
            <a:r>
              <a:rPr lang="zh-TW" altLang="en-US" dirty="0" smtClean="0"/>
              <a:t>中小學網路素養</a:t>
            </a:r>
            <a:r>
              <a:rPr lang="zh-TW" altLang="en-US" dirty="0"/>
              <a:t>與</a:t>
            </a:r>
            <a:r>
              <a:rPr lang="zh-TW" altLang="en-US" dirty="0" smtClean="0"/>
              <a:t>認知</a:t>
            </a:r>
            <a:r>
              <a:rPr lang="en-US" altLang="zh-TW" dirty="0" smtClean="0"/>
              <a:t>(</a:t>
            </a:r>
            <a:r>
              <a:rPr lang="zh-TW" altLang="en-US" dirty="0" smtClean="0"/>
              <a:t>周倩等</a:t>
            </a:r>
            <a:r>
              <a:rPr lang="en-US" altLang="zh-TW" dirty="0" smtClean="0"/>
              <a:t>)</a:t>
            </a:r>
          </a:p>
          <a:p>
            <a:pPr lvl="1"/>
            <a:r>
              <a:rPr lang="en-US" altLang="zh-TW" dirty="0"/>
              <a:t>https://eteacher.edu.tw</a:t>
            </a:r>
            <a:r>
              <a:rPr lang="en-US" altLang="zh-TW" dirty="0" smtClean="0"/>
              <a:t>/</a:t>
            </a:r>
            <a:endParaRPr lang="en-US" altLang="zh-TW"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11" y="2492895"/>
            <a:ext cx="5774377" cy="415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a:t>
            </a:fld>
            <a:endParaRPr lang="en-US" altLang="zh-TW" dirty="0">
              <a:solidFill>
                <a:srgbClr val="000000"/>
              </a:solidFill>
            </a:endParaRPr>
          </a:p>
        </p:txBody>
      </p:sp>
    </p:spTree>
    <p:extLst>
      <p:ext uri="{BB962C8B-B14F-4D97-AF65-F5344CB8AC3E}">
        <p14:creationId xmlns:p14="http://schemas.microsoft.com/office/powerpoint/2010/main" val="1832376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2.</a:t>
            </a:r>
            <a:r>
              <a:rPr lang="zh-TW" altLang="zh-TW" b="1" dirty="0" smtClean="0">
                <a:solidFill>
                  <a:srgbClr val="C00000"/>
                </a:solidFill>
              </a:rPr>
              <a:t>電</a:t>
            </a:r>
            <a:r>
              <a:rPr lang="zh-TW" altLang="zh-TW" b="1" dirty="0">
                <a:solidFill>
                  <a:srgbClr val="C00000"/>
                </a:solidFill>
              </a:rPr>
              <a:t>郵大放送</a:t>
            </a:r>
            <a:r>
              <a:rPr lang="en-US" altLang="zh-TW" b="1" dirty="0">
                <a:solidFill>
                  <a:srgbClr val="C00000"/>
                </a:solidFill>
              </a:rPr>
              <a:t>-</a:t>
            </a:r>
            <a:r>
              <a:rPr lang="zh-TW" altLang="zh-TW" b="1" dirty="0">
                <a:solidFill>
                  <a:srgbClr val="C00000"/>
                </a:solidFill>
              </a:rPr>
              <a:t>網路</a:t>
            </a:r>
            <a:r>
              <a:rPr lang="zh-TW" altLang="zh-TW" b="1" dirty="0" smtClean="0">
                <a:solidFill>
                  <a:srgbClr val="C00000"/>
                </a:solidFill>
              </a:rPr>
              <a:t>禮儀</a:t>
            </a:r>
            <a:endParaRPr lang="en-US" altLang="zh-TW" b="1" dirty="0" smtClean="0">
              <a:solidFill>
                <a:srgbClr val="C00000"/>
              </a:solidFill>
            </a:endParaRPr>
          </a:p>
          <a:p>
            <a:pPr marL="0" indent="0">
              <a:buNone/>
            </a:pPr>
            <a:r>
              <a:rPr lang="zh-TW" altLang="zh-TW" dirty="0"/>
              <a:t>【學習重點】</a:t>
            </a:r>
          </a:p>
          <a:p>
            <a:pPr lvl="0"/>
            <a:r>
              <a:rPr lang="zh-TW" altLang="zh-TW" dirty="0"/>
              <a:t>能保護個人資料與尊重著作權。</a:t>
            </a:r>
          </a:p>
          <a:p>
            <a:pPr lvl="0"/>
            <a:r>
              <a:rPr lang="zh-TW" altLang="zh-TW" dirty="0"/>
              <a:t>能遵守網路社群使用規範，不濫用分享途徑。</a:t>
            </a:r>
          </a:p>
          <a:p>
            <a:pPr lvl="0"/>
            <a:r>
              <a:rPr lang="zh-TW" altLang="zh-TW" dirty="0"/>
              <a:t>能寫一封合乎身分的電子郵件。</a:t>
            </a:r>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50</a:t>
            </a:fld>
            <a:endParaRPr lang="en-US" altLang="zh-TW" dirty="0">
              <a:solidFill>
                <a:srgbClr val="000000"/>
              </a:solidFill>
            </a:endParaRPr>
          </a:p>
        </p:txBody>
      </p:sp>
    </p:spTree>
    <p:extLst>
      <p:ext uri="{BB962C8B-B14F-4D97-AF65-F5344CB8AC3E}">
        <p14:creationId xmlns:p14="http://schemas.microsoft.com/office/powerpoint/2010/main" val="1142780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normAutofit/>
          </a:bodyPr>
          <a:lstStyle/>
          <a:p>
            <a:pPr marL="0" indent="0">
              <a:buNone/>
            </a:pPr>
            <a:r>
              <a:rPr lang="en-US" altLang="zh-TW" b="1" dirty="0" smtClean="0">
                <a:solidFill>
                  <a:srgbClr val="C00000"/>
                </a:solidFill>
              </a:rPr>
              <a:t>3.</a:t>
            </a:r>
            <a:r>
              <a:rPr lang="zh-TW" altLang="zh-TW" b="1" dirty="0" smtClean="0">
                <a:solidFill>
                  <a:srgbClr val="C00000"/>
                </a:solidFill>
              </a:rPr>
              <a:t>網路</a:t>
            </a:r>
            <a:r>
              <a:rPr lang="zh-TW" altLang="zh-TW" b="1" dirty="0">
                <a:solidFill>
                  <a:srgbClr val="C00000"/>
                </a:solidFill>
              </a:rPr>
              <a:t>陷阱多</a:t>
            </a:r>
            <a:r>
              <a:rPr lang="en-US" altLang="zh-TW" b="1" dirty="0">
                <a:solidFill>
                  <a:srgbClr val="C00000"/>
                </a:solidFill>
              </a:rPr>
              <a:t>-</a:t>
            </a:r>
            <a:r>
              <a:rPr lang="zh-TW" altLang="zh-TW" b="1" dirty="0">
                <a:solidFill>
                  <a:srgbClr val="C00000"/>
                </a:solidFill>
              </a:rPr>
              <a:t>數位</a:t>
            </a:r>
            <a:r>
              <a:rPr lang="zh-TW" altLang="zh-TW" b="1" dirty="0" smtClean="0">
                <a:solidFill>
                  <a:srgbClr val="C00000"/>
                </a:solidFill>
              </a:rPr>
              <a:t>詐騙</a:t>
            </a:r>
            <a:endParaRPr lang="en-US" altLang="zh-TW" b="1" dirty="0" smtClean="0">
              <a:solidFill>
                <a:srgbClr val="C00000"/>
              </a:solidFill>
            </a:endParaRPr>
          </a:p>
          <a:p>
            <a:pPr marL="0" indent="0">
              <a:buNone/>
            </a:pPr>
            <a:r>
              <a:rPr lang="zh-TW" altLang="zh-TW" dirty="0"/>
              <a:t>【學習重點</a:t>
            </a:r>
            <a:r>
              <a:rPr lang="zh-TW" altLang="zh-TW" dirty="0" smtClean="0"/>
              <a:t>】</a:t>
            </a:r>
            <a:endParaRPr lang="zh-TW" altLang="zh-TW" dirty="0"/>
          </a:p>
          <a:p>
            <a:r>
              <a:rPr lang="zh-TW" altLang="zh-TW" dirty="0"/>
              <a:t>能知道什麼是網路釣魚。</a:t>
            </a:r>
          </a:p>
          <a:p>
            <a:r>
              <a:rPr lang="zh-TW" altLang="zh-TW" dirty="0"/>
              <a:t>能確實遵守網路購物的相關規定。</a:t>
            </a:r>
          </a:p>
          <a:p>
            <a:r>
              <a:rPr lang="zh-TW" altLang="zh-TW" dirty="0"/>
              <a:t>能下載並安裝網路守護天使過濾防制軟體。</a:t>
            </a:r>
          </a:p>
          <a:p>
            <a:pPr marL="0" indent="0">
              <a:buNone/>
            </a:pPr>
            <a:endParaRPr lang="zh-TW" altLang="zh-TW" dirty="0"/>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51</a:t>
            </a:fld>
            <a:endParaRPr lang="en-US" altLang="zh-TW" dirty="0">
              <a:solidFill>
                <a:srgbClr val="000000"/>
              </a:solidFill>
            </a:endParaRPr>
          </a:p>
        </p:txBody>
      </p:sp>
    </p:spTree>
    <p:extLst>
      <p:ext uri="{BB962C8B-B14F-4D97-AF65-F5344CB8AC3E}">
        <p14:creationId xmlns:p14="http://schemas.microsoft.com/office/powerpoint/2010/main" val="170127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normAutofit fontScale="92500"/>
          </a:bodyPr>
          <a:lstStyle/>
          <a:p>
            <a:pPr marL="0" indent="0">
              <a:buNone/>
            </a:pPr>
            <a:r>
              <a:rPr lang="en-US" altLang="zh-TW" b="1" dirty="0" smtClean="0">
                <a:solidFill>
                  <a:srgbClr val="C00000"/>
                </a:solidFill>
              </a:rPr>
              <a:t>4.</a:t>
            </a:r>
            <a:r>
              <a:rPr lang="zh-TW" altLang="zh-TW" b="1" dirty="0" smtClean="0">
                <a:solidFill>
                  <a:srgbClr val="C00000"/>
                </a:solidFill>
              </a:rPr>
              <a:t>身分</a:t>
            </a:r>
            <a:r>
              <a:rPr lang="zh-TW" altLang="zh-TW" b="1" dirty="0">
                <a:solidFill>
                  <a:srgbClr val="C00000"/>
                </a:solidFill>
              </a:rPr>
              <a:t>寶藏</a:t>
            </a:r>
            <a:r>
              <a:rPr lang="en-US" altLang="zh-TW" b="1" dirty="0">
                <a:solidFill>
                  <a:srgbClr val="C00000"/>
                </a:solidFill>
              </a:rPr>
              <a:t>-</a:t>
            </a:r>
            <a:r>
              <a:rPr lang="zh-TW" altLang="zh-TW" b="1" dirty="0">
                <a:solidFill>
                  <a:srgbClr val="C00000"/>
                </a:solidFill>
              </a:rPr>
              <a:t>個資</a:t>
            </a:r>
            <a:r>
              <a:rPr lang="zh-TW" altLang="zh-TW" b="1" dirty="0" smtClean="0">
                <a:solidFill>
                  <a:srgbClr val="C00000"/>
                </a:solidFill>
              </a:rPr>
              <a:t>保護</a:t>
            </a:r>
            <a:endParaRPr lang="en-US" altLang="zh-TW" b="1" dirty="0" smtClean="0">
              <a:solidFill>
                <a:srgbClr val="C00000"/>
              </a:solidFill>
            </a:endParaRPr>
          </a:p>
          <a:p>
            <a:pPr marL="0" indent="0">
              <a:buNone/>
            </a:pPr>
            <a:r>
              <a:rPr lang="zh-TW" altLang="zh-TW" dirty="0"/>
              <a:t>【學習重點】</a:t>
            </a:r>
          </a:p>
          <a:p>
            <a:pPr lvl="0"/>
            <a:r>
              <a:rPr lang="zh-TW" altLang="zh-TW" dirty="0"/>
              <a:t>能知道哪些是重要的個人資料。</a:t>
            </a:r>
          </a:p>
          <a:p>
            <a:pPr lvl="0"/>
            <a:r>
              <a:rPr lang="zh-TW" altLang="zh-TW" dirty="0"/>
              <a:t>能瞭解個人資料如同身分寶藏，需要善加保護。</a:t>
            </a:r>
          </a:p>
          <a:p>
            <a:pPr lvl="0"/>
            <a:r>
              <a:rPr lang="zh-TW" altLang="zh-TW" dirty="0"/>
              <a:t>不可隨意在網路上透露自己和家人的個人資料。</a:t>
            </a:r>
          </a:p>
          <a:p>
            <a:pPr lvl="0"/>
            <a:r>
              <a:rPr lang="zh-TW" altLang="zh-TW" dirty="0"/>
              <a:t>認識網路上常見的詐騙手法，並知道如何防範以免洩漏個人資料。</a:t>
            </a:r>
          </a:p>
          <a:p>
            <a:endParaRPr lang="en-US" altLang="zh-TW" dirty="0" smtClean="0"/>
          </a:p>
          <a:p>
            <a:pPr marL="0" indent="0">
              <a:buNone/>
            </a:pPr>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52</a:t>
            </a:fld>
            <a:endParaRPr lang="en-US" altLang="zh-TW" dirty="0">
              <a:solidFill>
                <a:srgbClr val="000000"/>
              </a:solidFill>
            </a:endParaRPr>
          </a:p>
        </p:txBody>
      </p:sp>
    </p:spTree>
    <p:extLst>
      <p:ext uri="{BB962C8B-B14F-4D97-AF65-F5344CB8AC3E}">
        <p14:creationId xmlns:p14="http://schemas.microsoft.com/office/powerpoint/2010/main" val="4813683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5.</a:t>
            </a:r>
            <a:r>
              <a:rPr lang="zh-TW" altLang="zh-TW" b="1" dirty="0" smtClean="0">
                <a:solidFill>
                  <a:srgbClr val="C00000"/>
                </a:solidFill>
              </a:rPr>
              <a:t>個人</a:t>
            </a:r>
            <a:r>
              <a:rPr lang="zh-TW" altLang="zh-TW" b="1" dirty="0">
                <a:solidFill>
                  <a:srgbClr val="C00000"/>
                </a:solidFill>
              </a:rPr>
              <a:t>熱點</a:t>
            </a:r>
            <a:r>
              <a:rPr lang="en-US" altLang="zh-TW" b="1" dirty="0">
                <a:solidFill>
                  <a:srgbClr val="C00000"/>
                </a:solidFill>
              </a:rPr>
              <a:t>-</a:t>
            </a:r>
            <a:r>
              <a:rPr lang="zh-TW" altLang="zh-TW" b="1" dirty="0">
                <a:solidFill>
                  <a:srgbClr val="C00000"/>
                </a:solidFill>
              </a:rPr>
              <a:t>行動</a:t>
            </a:r>
            <a:r>
              <a:rPr lang="zh-TW" altLang="zh-TW" b="1" dirty="0" smtClean="0">
                <a:solidFill>
                  <a:srgbClr val="C00000"/>
                </a:solidFill>
              </a:rPr>
              <a:t>分享</a:t>
            </a:r>
            <a:endParaRPr lang="en-US" altLang="zh-TW" b="1" dirty="0" smtClean="0">
              <a:solidFill>
                <a:srgbClr val="C00000"/>
              </a:solidFill>
            </a:endParaRPr>
          </a:p>
          <a:p>
            <a:pPr marL="0" indent="0">
              <a:buNone/>
            </a:pPr>
            <a:r>
              <a:rPr lang="zh-TW" altLang="zh-TW" dirty="0"/>
              <a:t>【學習重點】</a:t>
            </a:r>
          </a:p>
          <a:p>
            <a:pPr lvl="0"/>
            <a:r>
              <a:rPr lang="zh-TW" altLang="zh-TW" dirty="0"/>
              <a:t>能知道什麼是網路釣魚。</a:t>
            </a:r>
          </a:p>
          <a:p>
            <a:pPr lvl="0"/>
            <a:r>
              <a:rPr lang="zh-TW" altLang="zh-TW" dirty="0"/>
              <a:t>能確實遵守網路購物的相關規定。</a:t>
            </a:r>
          </a:p>
          <a:p>
            <a:pPr lvl="0"/>
            <a:r>
              <a:rPr lang="zh-TW" altLang="zh-TW" dirty="0"/>
              <a:t>能下載並安裝網路守護天使過濾防制軟體。</a:t>
            </a:r>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53</a:t>
            </a:fld>
            <a:endParaRPr lang="en-US" altLang="zh-TW" dirty="0">
              <a:solidFill>
                <a:srgbClr val="000000"/>
              </a:solidFill>
            </a:endParaRPr>
          </a:p>
        </p:txBody>
      </p:sp>
    </p:spTree>
    <p:extLst>
      <p:ext uri="{BB962C8B-B14F-4D97-AF65-F5344CB8AC3E}">
        <p14:creationId xmlns:p14="http://schemas.microsoft.com/office/powerpoint/2010/main" val="1944020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6.</a:t>
            </a:r>
            <a:r>
              <a:rPr lang="zh-TW" altLang="zh-TW" b="1" dirty="0" smtClean="0">
                <a:solidFill>
                  <a:srgbClr val="C00000"/>
                </a:solidFill>
              </a:rPr>
              <a:t>按</a:t>
            </a:r>
            <a:r>
              <a:rPr lang="zh-TW" altLang="zh-TW" b="1" dirty="0">
                <a:solidFill>
                  <a:srgbClr val="C00000"/>
                </a:solidFill>
              </a:rPr>
              <a:t>讚粉絲團</a:t>
            </a:r>
            <a:r>
              <a:rPr lang="en-US" altLang="zh-TW" b="1" dirty="0">
                <a:solidFill>
                  <a:srgbClr val="C00000"/>
                </a:solidFill>
              </a:rPr>
              <a:t>-</a:t>
            </a:r>
            <a:r>
              <a:rPr lang="zh-TW" altLang="zh-TW" b="1" dirty="0">
                <a:solidFill>
                  <a:srgbClr val="C00000"/>
                </a:solidFill>
              </a:rPr>
              <a:t>網路</a:t>
            </a:r>
            <a:r>
              <a:rPr lang="zh-TW" altLang="zh-TW" b="1" dirty="0" smtClean="0">
                <a:solidFill>
                  <a:srgbClr val="C00000"/>
                </a:solidFill>
              </a:rPr>
              <a:t>交友</a:t>
            </a:r>
            <a:endParaRPr lang="en-US" altLang="zh-TW" b="1" dirty="0" smtClean="0">
              <a:solidFill>
                <a:srgbClr val="C00000"/>
              </a:solidFill>
            </a:endParaRPr>
          </a:p>
          <a:p>
            <a:pPr marL="0" indent="0">
              <a:buNone/>
            </a:pPr>
            <a:r>
              <a:rPr lang="zh-TW" altLang="zh-TW" dirty="0"/>
              <a:t>【學習重點】</a:t>
            </a:r>
          </a:p>
          <a:p>
            <a:pPr lvl="0"/>
            <a:r>
              <a:rPr lang="zh-TW" altLang="zh-TW" dirty="0"/>
              <a:t>能分辨網路交友與一般交友的異同，並了解可能的風險。</a:t>
            </a:r>
          </a:p>
          <a:p>
            <a:pPr lvl="0"/>
            <a:r>
              <a:rPr lang="zh-TW" altLang="zh-TW" dirty="0"/>
              <a:t>能知道與網友出遊時應注意事項。</a:t>
            </a:r>
          </a:p>
          <a:p>
            <a:pPr lvl="0"/>
            <a:r>
              <a:rPr lang="zh-TW" altLang="zh-TW" dirty="0"/>
              <a:t>能知道如何處理網友詐騙事件。</a:t>
            </a:r>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54</a:t>
            </a:fld>
            <a:endParaRPr lang="en-US" altLang="zh-TW" dirty="0">
              <a:solidFill>
                <a:srgbClr val="000000"/>
              </a:solidFill>
            </a:endParaRPr>
          </a:p>
        </p:txBody>
      </p:sp>
    </p:spTree>
    <p:extLst>
      <p:ext uri="{BB962C8B-B14F-4D97-AF65-F5344CB8AC3E}">
        <p14:creationId xmlns:p14="http://schemas.microsoft.com/office/powerpoint/2010/main" val="2220744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7.</a:t>
            </a:r>
            <a:r>
              <a:rPr lang="zh-TW" altLang="zh-TW" b="1" dirty="0" smtClean="0">
                <a:solidFill>
                  <a:srgbClr val="C00000"/>
                </a:solidFill>
              </a:rPr>
              <a:t>隨</a:t>
            </a:r>
            <a:r>
              <a:rPr lang="zh-TW" altLang="zh-TW" b="1" dirty="0">
                <a:solidFill>
                  <a:srgbClr val="C00000"/>
                </a:solidFill>
              </a:rPr>
              <a:t>拍隨傳</a:t>
            </a:r>
            <a:r>
              <a:rPr lang="en-US" altLang="zh-TW" b="1" dirty="0">
                <a:solidFill>
                  <a:srgbClr val="C00000"/>
                </a:solidFill>
              </a:rPr>
              <a:t>-</a:t>
            </a:r>
            <a:r>
              <a:rPr lang="zh-TW" altLang="zh-TW" b="1" dirty="0">
                <a:solidFill>
                  <a:srgbClr val="C00000"/>
                </a:solidFill>
              </a:rPr>
              <a:t>網路</a:t>
            </a:r>
            <a:r>
              <a:rPr lang="zh-TW" altLang="zh-TW" b="1" dirty="0" smtClean="0">
                <a:solidFill>
                  <a:srgbClr val="C00000"/>
                </a:solidFill>
              </a:rPr>
              <a:t>隱私</a:t>
            </a:r>
            <a:endParaRPr lang="en-US" altLang="zh-TW" b="1" dirty="0" smtClean="0">
              <a:solidFill>
                <a:srgbClr val="C00000"/>
              </a:solidFill>
            </a:endParaRPr>
          </a:p>
          <a:p>
            <a:pPr marL="0" indent="0">
              <a:buNone/>
            </a:pPr>
            <a:r>
              <a:rPr lang="zh-TW" altLang="zh-TW" dirty="0"/>
              <a:t>【學習重點】</a:t>
            </a:r>
          </a:p>
          <a:p>
            <a:r>
              <a:rPr lang="zh-TW" altLang="zh-TW" dirty="0" smtClean="0"/>
              <a:t>能</a:t>
            </a:r>
            <a:r>
              <a:rPr lang="zh-TW" altLang="zh-TW" dirty="0"/>
              <a:t>尊重自己與他人隱私權益。</a:t>
            </a:r>
          </a:p>
          <a:p>
            <a:r>
              <a:rPr lang="zh-TW" altLang="zh-TW" dirty="0" smtClean="0"/>
              <a:t>能</a:t>
            </a:r>
            <a:r>
              <a:rPr lang="zh-TW" altLang="zh-TW" dirty="0"/>
              <a:t>瞭解個人網路隱私的重要性。</a:t>
            </a:r>
          </a:p>
          <a:p>
            <a:r>
              <a:rPr lang="zh-TW" altLang="zh-TW" dirty="0" smtClean="0"/>
              <a:t>能</a:t>
            </a:r>
            <a:r>
              <a:rPr lang="zh-TW" altLang="zh-TW" dirty="0"/>
              <a:t>知道網路隱私權相關法令規定。</a:t>
            </a:r>
          </a:p>
          <a:p>
            <a:r>
              <a:rPr lang="zh-TW" altLang="zh-TW" dirty="0" smtClean="0"/>
              <a:t>能</a:t>
            </a:r>
            <a:r>
              <a:rPr lang="zh-TW" altLang="zh-TW" dirty="0"/>
              <a:t>熟悉並定期進行個人網路隱私保護措施。</a:t>
            </a:r>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55</a:t>
            </a:fld>
            <a:endParaRPr lang="en-US" altLang="zh-TW" dirty="0">
              <a:solidFill>
                <a:srgbClr val="000000"/>
              </a:solidFill>
            </a:endParaRPr>
          </a:p>
        </p:txBody>
      </p:sp>
    </p:spTree>
    <p:extLst>
      <p:ext uri="{BB962C8B-B14F-4D97-AF65-F5344CB8AC3E}">
        <p14:creationId xmlns:p14="http://schemas.microsoft.com/office/powerpoint/2010/main" val="2656941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8.</a:t>
            </a:r>
            <a:r>
              <a:rPr lang="zh-TW" altLang="zh-TW" b="1" dirty="0" smtClean="0">
                <a:solidFill>
                  <a:srgbClr val="C00000"/>
                </a:solidFill>
              </a:rPr>
              <a:t>數位</a:t>
            </a:r>
            <a:r>
              <a:rPr lang="zh-TW" altLang="zh-TW" b="1" dirty="0">
                <a:solidFill>
                  <a:srgbClr val="C00000"/>
                </a:solidFill>
              </a:rPr>
              <a:t>資源</a:t>
            </a:r>
            <a:r>
              <a:rPr lang="en-US" altLang="zh-TW" b="1" dirty="0">
                <a:solidFill>
                  <a:srgbClr val="C00000"/>
                </a:solidFill>
              </a:rPr>
              <a:t>-</a:t>
            </a:r>
            <a:r>
              <a:rPr lang="zh-TW" altLang="zh-TW" b="1" dirty="0">
                <a:solidFill>
                  <a:srgbClr val="C00000"/>
                </a:solidFill>
              </a:rPr>
              <a:t>智慧</a:t>
            </a:r>
            <a:r>
              <a:rPr lang="zh-TW" altLang="zh-TW" b="1" dirty="0" smtClean="0">
                <a:solidFill>
                  <a:srgbClr val="C00000"/>
                </a:solidFill>
              </a:rPr>
              <a:t>分享</a:t>
            </a:r>
            <a:endParaRPr lang="en-US" altLang="zh-TW" b="1" dirty="0" smtClean="0">
              <a:solidFill>
                <a:srgbClr val="C00000"/>
              </a:solidFill>
            </a:endParaRPr>
          </a:p>
          <a:p>
            <a:pPr marL="0" indent="0">
              <a:buNone/>
            </a:pPr>
            <a:r>
              <a:rPr lang="x-none" altLang="zh-TW" dirty="0"/>
              <a:t>【學習重點】</a:t>
            </a:r>
            <a:endParaRPr lang="zh-TW" altLang="zh-TW" sz="1800" dirty="0"/>
          </a:p>
          <a:p>
            <a:pPr marL="457200" lvl="3" indent="-457200">
              <a:buFont typeface="Arial" panose="020B0604020202020204" pitchFamily="34" charset="0"/>
              <a:buChar char="•"/>
            </a:pPr>
            <a:r>
              <a:rPr lang="x-none" altLang="zh-TW" sz="3200" dirty="0"/>
              <a:t>瞭解著作權使用的限制</a:t>
            </a:r>
            <a:endParaRPr lang="zh-TW" altLang="zh-TW" sz="3200" dirty="0"/>
          </a:p>
          <a:p>
            <a:pPr marL="457200" lvl="3" indent="-457200">
              <a:buFont typeface="Arial" panose="020B0604020202020204" pitchFamily="34" charset="0"/>
              <a:buChar char="•"/>
            </a:pPr>
            <a:r>
              <a:rPr lang="x-none" altLang="zh-TW" sz="3200" dirty="0"/>
              <a:t>瞭解創用CC的精神與意義</a:t>
            </a:r>
            <a:endParaRPr lang="zh-TW" altLang="zh-TW" sz="3200" dirty="0"/>
          </a:p>
          <a:p>
            <a:pPr marL="457200" lvl="3" indent="-457200">
              <a:buFont typeface="Arial" panose="020B0604020202020204" pitchFamily="34" charset="0"/>
              <a:buChar char="•"/>
            </a:pPr>
            <a:r>
              <a:rPr lang="x-none" altLang="zh-TW" sz="3200" dirty="0"/>
              <a:t>瞭解如何利用「創」作與使「用」的公共授權</a:t>
            </a:r>
            <a:endParaRPr lang="zh-TW" altLang="zh-TW" sz="3200" dirty="0"/>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56</a:t>
            </a:fld>
            <a:endParaRPr lang="en-US" altLang="zh-TW" dirty="0">
              <a:solidFill>
                <a:srgbClr val="000000"/>
              </a:solidFill>
            </a:endParaRPr>
          </a:p>
        </p:txBody>
      </p:sp>
    </p:spTree>
    <p:extLst>
      <p:ext uri="{BB962C8B-B14F-4D97-AF65-F5344CB8AC3E}">
        <p14:creationId xmlns:p14="http://schemas.microsoft.com/office/powerpoint/2010/main" val="21996343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9.</a:t>
            </a:r>
            <a:r>
              <a:rPr lang="zh-TW" altLang="zh-TW" b="1" dirty="0" smtClean="0">
                <a:solidFill>
                  <a:srgbClr val="C00000"/>
                </a:solidFill>
              </a:rPr>
              <a:t>愛</a:t>
            </a:r>
            <a:r>
              <a:rPr lang="zh-TW" altLang="zh-TW" b="1" dirty="0">
                <a:solidFill>
                  <a:srgbClr val="C00000"/>
                </a:solidFill>
              </a:rPr>
              <a:t>迷網</a:t>
            </a:r>
            <a:r>
              <a:rPr lang="en-US" altLang="zh-TW" b="1" dirty="0">
                <a:solidFill>
                  <a:srgbClr val="C00000"/>
                </a:solidFill>
              </a:rPr>
              <a:t>-</a:t>
            </a:r>
            <a:r>
              <a:rPr lang="zh-TW" altLang="zh-TW" b="1" dirty="0">
                <a:solidFill>
                  <a:srgbClr val="C00000"/>
                </a:solidFill>
              </a:rPr>
              <a:t>網路</a:t>
            </a:r>
            <a:r>
              <a:rPr lang="zh-TW" altLang="zh-TW" b="1" dirty="0" smtClean="0">
                <a:solidFill>
                  <a:srgbClr val="C00000"/>
                </a:solidFill>
              </a:rPr>
              <a:t>沉迷</a:t>
            </a:r>
            <a:endParaRPr lang="en-US" altLang="zh-TW" b="1" dirty="0" smtClean="0">
              <a:solidFill>
                <a:srgbClr val="C00000"/>
              </a:solidFill>
            </a:endParaRPr>
          </a:p>
          <a:p>
            <a:pPr marL="0" indent="0">
              <a:buNone/>
            </a:pPr>
            <a:r>
              <a:rPr lang="zh-TW" altLang="zh-TW" dirty="0"/>
              <a:t>【學習重點</a:t>
            </a:r>
            <a:r>
              <a:rPr lang="zh-TW" altLang="zh-TW" dirty="0" smtClean="0"/>
              <a:t>】</a:t>
            </a:r>
            <a:endParaRPr lang="en-US" altLang="zh-TW" dirty="0" smtClean="0"/>
          </a:p>
          <a:p>
            <a:r>
              <a:rPr lang="zh-TW" altLang="zh-TW" dirty="0" smtClean="0"/>
              <a:t>能</a:t>
            </a:r>
            <a:r>
              <a:rPr lang="zh-TW" altLang="zh-TW" dirty="0"/>
              <a:t>辨別網路沉迷的類型與情況</a:t>
            </a:r>
            <a:r>
              <a:rPr lang="zh-TW" altLang="zh-TW" dirty="0" smtClean="0"/>
              <a:t>。</a:t>
            </a:r>
            <a:endParaRPr lang="en-US" altLang="zh-TW" dirty="0" smtClean="0"/>
          </a:p>
          <a:p>
            <a:r>
              <a:rPr lang="zh-TW" altLang="zh-TW" dirty="0" smtClean="0"/>
              <a:t>能</a:t>
            </a:r>
            <a:r>
              <a:rPr lang="zh-TW" altLang="zh-TW" dirty="0"/>
              <a:t>瞭解網路沉迷對身心的影響</a:t>
            </a:r>
            <a:r>
              <a:rPr lang="zh-TW" altLang="zh-TW" dirty="0" smtClean="0"/>
              <a:t>。</a:t>
            </a:r>
            <a:endParaRPr lang="en-US" altLang="zh-TW" dirty="0" smtClean="0"/>
          </a:p>
          <a:p>
            <a:r>
              <a:rPr lang="zh-TW" altLang="zh-TW" dirty="0" smtClean="0"/>
              <a:t>能</a:t>
            </a:r>
            <a:r>
              <a:rPr lang="zh-TW" altLang="zh-TW" dirty="0"/>
              <a:t>實踐正確的網路使用習慣，預防網路沉迷。</a:t>
            </a:r>
            <a:endParaRPr lang="zh-TW" altLang="zh-TW" sz="1800" dirty="0"/>
          </a:p>
          <a:p>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57</a:t>
            </a:fld>
            <a:endParaRPr lang="en-US" altLang="zh-TW" dirty="0">
              <a:solidFill>
                <a:srgbClr val="000000"/>
              </a:solidFill>
            </a:endParaRPr>
          </a:p>
        </p:txBody>
      </p:sp>
    </p:spTree>
    <p:extLst>
      <p:ext uri="{BB962C8B-B14F-4D97-AF65-F5344CB8AC3E}">
        <p14:creationId xmlns:p14="http://schemas.microsoft.com/office/powerpoint/2010/main" val="34058470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國小版教材內容</a:t>
            </a:r>
          </a:p>
        </p:txBody>
      </p:sp>
      <p:sp>
        <p:nvSpPr>
          <p:cNvPr id="3" name="內容版面配置區 2"/>
          <p:cNvSpPr>
            <a:spLocks noGrp="1"/>
          </p:cNvSpPr>
          <p:nvPr>
            <p:ph idx="1"/>
          </p:nvPr>
        </p:nvSpPr>
        <p:spPr/>
        <p:txBody>
          <a:bodyPr/>
          <a:lstStyle/>
          <a:p>
            <a:pPr marL="0" indent="0">
              <a:buNone/>
            </a:pPr>
            <a:r>
              <a:rPr lang="en-US" altLang="zh-TW" b="1" dirty="0" smtClean="0">
                <a:solidFill>
                  <a:srgbClr val="C00000"/>
                </a:solidFill>
              </a:rPr>
              <a:t>10.</a:t>
            </a:r>
            <a:r>
              <a:rPr lang="zh-TW" altLang="zh-TW" b="1" dirty="0" smtClean="0">
                <a:solidFill>
                  <a:srgbClr val="C00000"/>
                </a:solidFill>
              </a:rPr>
              <a:t>駭客</a:t>
            </a:r>
            <a:r>
              <a:rPr lang="zh-TW" altLang="zh-TW" b="1" dirty="0">
                <a:solidFill>
                  <a:srgbClr val="C00000"/>
                </a:solidFill>
              </a:rPr>
              <a:t>不上身</a:t>
            </a:r>
            <a:r>
              <a:rPr lang="en-US" altLang="zh-TW" b="1" dirty="0">
                <a:solidFill>
                  <a:srgbClr val="C00000"/>
                </a:solidFill>
              </a:rPr>
              <a:t>-</a:t>
            </a:r>
            <a:r>
              <a:rPr lang="zh-TW" altLang="zh-TW" b="1" dirty="0">
                <a:solidFill>
                  <a:srgbClr val="C00000"/>
                </a:solidFill>
              </a:rPr>
              <a:t>病毒</a:t>
            </a:r>
            <a:r>
              <a:rPr lang="zh-TW" altLang="zh-TW" b="1" dirty="0" smtClean="0">
                <a:solidFill>
                  <a:srgbClr val="C00000"/>
                </a:solidFill>
              </a:rPr>
              <a:t>防護</a:t>
            </a:r>
            <a:endParaRPr lang="en-US" altLang="zh-TW" b="1" dirty="0" smtClean="0">
              <a:solidFill>
                <a:srgbClr val="C00000"/>
              </a:solidFill>
            </a:endParaRPr>
          </a:p>
          <a:p>
            <a:pPr marL="0" indent="0">
              <a:buNone/>
            </a:pPr>
            <a:r>
              <a:rPr lang="zh-TW" altLang="zh-TW" dirty="0"/>
              <a:t>【學習重點</a:t>
            </a:r>
            <a:r>
              <a:rPr lang="zh-TW" altLang="zh-TW" dirty="0" smtClean="0"/>
              <a:t>】</a:t>
            </a:r>
            <a:endParaRPr lang="en-US" altLang="zh-TW" dirty="0" smtClean="0"/>
          </a:p>
          <a:p>
            <a:r>
              <a:rPr lang="zh-TW" altLang="zh-TW" dirty="0" smtClean="0"/>
              <a:t>養成</a:t>
            </a:r>
            <a:r>
              <a:rPr lang="zh-TW" altLang="zh-TW" dirty="0"/>
              <a:t>正確使用習慣，避免電腦病毒的</a:t>
            </a:r>
            <a:r>
              <a:rPr lang="zh-TW" altLang="zh-TW" dirty="0" smtClean="0"/>
              <a:t>危害</a:t>
            </a:r>
            <a:endParaRPr lang="en-US" altLang="zh-TW" dirty="0" smtClean="0"/>
          </a:p>
          <a:p>
            <a:r>
              <a:rPr lang="zh-TW" altLang="zh-TW" dirty="0" smtClean="0"/>
              <a:t>不</a:t>
            </a:r>
            <a:r>
              <a:rPr lang="zh-TW" altLang="zh-TW" dirty="0"/>
              <a:t>隨意下載及安裝不明的</a:t>
            </a:r>
            <a:r>
              <a:rPr lang="zh-TW" altLang="zh-TW" dirty="0" smtClean="0"/>
              <a:t>程式</a:t>
            </a:r>
            <a:endParaRPr lang="en-US" altLang="zh-TW" dirty="0" smtClean="0"/>
          </a:p>
          <a:p>
            <a:r>
              <a:rPr lang="zh-TW" altLang="zh-TW" dirty="0" smtClean="0"/>
              <a:t>懂得</a:t>
            </a:r>
            <a:r>
              <a:rPr lang="zh-TW" altLang="zh-TW" dirty="0"/>
              <a:t>如何管理與保護自己的檔案</a:t>
            </a:r>
          </a:p>
          <a:p>
            <a:pPr marL="0" indent="0">
              <a:buNone/>
            </a:pPr>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58</a:t>
            </a:fld>
            <a:endParaRPr lang="en-US" altLang="zh-TW" dirty="0">
              <a:solidFill>
                <a:srgbClr val="000000"/>
              </a:solidFill>
            </a:endParaRPr>
          </a:p>
        </p:txBody>
      </p:sp>
    </p:spTree>
    <p:extLst>
      <p:ext uri="{BB962C8B-B14F-4D97-AF65-F5344CB8AC3E}">
        <p14:creationId xmlns:p14="http://schemas.microsoft.com/office/powerpoint/2010/main" val="2906054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國小電腦版教材</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19" y="1340769"/>
            <a:ext cx="8693162" cy="5044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59</a:t>
            </a:fld>
            <a:endParaRPr lang="en-US" altLang="zh-TW" dirty="0">
              <a:solidFill>
                <a:srgbClr val="000000"/>
              </a:solidFill>
            </a:endParaRPr>
          </a:p>
        </p:txBody>
      </p:sp>
    </p:spTree>
    <p:extLst>
      <p:ext uri="{BB962C8B-B14F-4D97-AF65-F5344CB8AC3E}">
        <p14:creationId xmlns:p14="http://schemas.microsoft.com/office/powerpoint/2010/main" val="159976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10138"/>
          </a:xfrm>
        </p:spPr>
        <p:txBody>
          <a:bodyPr/>
          <a:lstStyle/>
          <a:p>
            <a:r>
              <a:rPr lang="zh-TW" altLang="en-US" dirty="0" smtClean="0"/>
              <a:t>資訊素養與倫理教育現況</a:t>
            </a:r>
            <a:endParaRPr lang="zh-TW" altLang="en-US" dirty="0"/>
          </a:p>
        </p:txBody>
      </p:sp>
      <p:sp>
        <p:nvSpPr>
          <p:cNvPr id="3" name="內容版面配置區 2"/>
          <p:cNvSpPr>
            <a:spLocks noGrp="1"/>
          </p:cNvSpPr>
          <p:nvPr>
            <p:ph idx="1"/>
          </p:nvPr>
        </p:nvSpPr>
        <p:spPr>
          <a:xfrm>
            <a:off x="457200" y="1340768"/>
            <a:ext cx="2530624" cy="3600400"/>
          </a:xfrm>
        </p:spPr>
        <p:txBody>
          <a:bodyPr>
            <a:normAutofit/>
          </a:bodyPr>
          <a:lstStyle/>
          <a:p>
            <a:r>
              <a:rPr lang="zh-TW" altLang="zh-TW" dirty="0"/>
              <a:t>臺北市教育局資訊素養與倫理教材</a:t>
            </a:r>
            <a:r>
              <a:rPr lang="zh-TW" altLang="zh-TW" dirty="0" smtClean="0"/>
              <a:t>網站</a:t>
            </a:r>
            <a:endParaRPr lang="en-US" altLang="zh-TW"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184776"/>
            <a:ext cx="5930874" cy="5101258"/>
          </a:xfrm>
          <a:prstGeom prst="rect">
            <a:avLst/>
          </a:prstGeom>
        </p:spPr>
      </p:pic>
      <p:sp>
        <p:nvSpPr>
          <p:cNvPr id="6"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a:t>
            </a:fld>
            <a:endParaRPr lang="en-US" altLang="zh-TW" dirty="0">
              <a:solidFill>
                <a:srgbClr val="000000"/>
              </a:solidFill>
            </a:endParaRPr>
          </a:p>
        </p:txBody>
      </p:sp>
    </p:spTree>
    <p:extLst>
      <p:ext uri="{BB962C8B-B14F-4D97-AF65-F5344CB8AC3E}">
        <p14:creationId xmlns:p14="http://schemas.microsoft.com/office/powerpoint/2010/main" val="34335334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國小行動版教材</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841" y="1417638"/>
            <a:ext cx="7363423" cy="489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60</a:t>
            </a:fld>
            <a:endParaRPr lang="en-US" altLang="zh-TW" dirty="0">
              <a:solidFill>
                <a:srgbClr val="000000"/>
              </a:solidFill>
            </a:endParaRPr>
          </a:p>
        </p:txBody>
      </p:sp>
    </p:spTree>
    <p:extLst>
      <p:ext uri="{BB962C8B-B14F-4D97-AF65-F5344CB8AC3E}">
        <p14:creationId xmlns:p14="http://schemas.microsoft.com/office/powerpoint/2010/main" val="5559241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國小版線</a:t>
            </a:r>
            <a:r>
              <a:rPr lang="zh-TW" altLang="en-US" dirty="0" smtClean="0"/>
              <a:t>上</a:t>
            </a:r>
            <a:r>
              <a:rPr lang="zh-TW" altLang="en-US" dirty="0"/>
              <a:t>電子書</a:t>
            </a:r>
          </a:p>
        </p:txBody>
      </p:sp>
      <p:pic>
        <p:nvPicPr>
          <p:cNvPr id="4" name="內容版面配置區 3">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592" y="1340768"/>
            <a:ext cx="7343146" cy="4810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61</a:t>
            </a:fld>
            <a:endParaRPr lang="en-US" altLang="zh-TW" dirty="0">
              <a:solidFill>
                <a:srgbClr val="000000"/>
              </a:solidFill>
            </a:endParaRPr>
          </a:p>
        </p:txBody>
      </p:sp>
    </p:spTree>
    <p:extLst>
      <p:ext uri="{BB962C8B-B14F-4D97-AF65-F5344CB8AC3E}">
        <p14:creationId xmlns:p14="http://schemas.microsoft.com/office/powerpoint/2010/main" val="24278765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國小版線</a:t>
            </a:r>
            <a:r>
              <a:rPr lang="zh-TW" altLang="en-US" dirty="0" smtClean="0"/>
              <a:t>上動畫</a:t>
            </a:r>
            <a:r>
              <a:rPr lang="zh-TW" altLang="en-US" dirty="0"/>
              <a:t>範例</a:t>
            </a:r>
          </a:p>
        </p:txBody>
      </p:sp>
      <p:pic>
        <p:nvPicPr>
          <p:cNvPr id="4" name="內容版面配置區 3">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rcRect l="5" r="5"/>
          <a:stretch>
            <a:fillRect/>
          </a:stretch>
        </p:blipFill>
        <p:spPr>
          <a:xfrm>
            <a:off x="1281113" y="1600200"/>
            <a:ext cx="6581775" cy="4525963"/>
          </a:xfrm>
        </p:spPr>
      </p:pic>
      <p:sp>
        <p:nvSpPr>
          <p:cNvPr id="5"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62</a:t>
            </a:fld>
            <a:endParaRPr lang="en-US" altLang="zh-TW" dirty="0">
              <a:solidFill>
                <a:srgbClr val="000000"/>
              </a:solidFill>
            </a:endParaRPr>
          </a:p>
        </p:txBody>
      </p:sp>
    </p:spTree>
    <p:extLst>
      <p:ext uri="{BB962C8B-B14F-4D97-AF65-F5344CB8AC3E}">
        <p14:creationId xmlns:p14="http://schemas.microsoft.com/office/powerpoint/2010/main" val="17645109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線上測驗動畫</a:t>
            </a:r>
            <a:r>
              <a:rPr lang="zh-TW" altLang="en-US" dirty="0"/>
              <a:t>範例</a:t>
            </a:r>
          </a:p>
        </p:txBody>
      </p:sp>
      <p:pic>
        <p:nvPicPr>
          <p:cNvPr id="8" name="內容版面配置區 7">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0283" y="1600200"/>
            <a:ext cx="7503433"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63</a:t>
            </a:fld>
            <a:endParaRPr lang="en-US" altLang="zh-TW" dirty="0">
              <a:solidFill>
                <a:srgbClr val="000000"/>
              </a:solidFill>
            </a:endParaRPr>
          </a:p>
        </p:txBody>
      </p:sp>
    </p:spTree>
    <p:extLst>
      <p:ext uri="{BB962C8B-B14F-4D97-AF65-F5344CB8AC3E}">
        <p14:creationId xmlns:p14="http://schemas.microsoft.com/office/powerpoint/2010/main" val="39177958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教材</a:t>
            </a:r>
            <a:r>
              <a:rPr lang="en-US" altLang="zh-TW" dirty="0"/>
              <a:t>App</a:t>
            </a:r>
            <a:r>
              <a:rPr lang="zh-TW" altLang="en-US" dirty="0" smtClean="0"/>
              <a:t>下載</a:t>
            </a:r>
            <a:r>
              <a:rPr lang="en-US" altLang="zh-TW" dirty="0" smtClean="0"/>
              <a:t>-Google play</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629888"/>
            <a:ext cx="8229600" cy="2466587"/>
          </a:xfrm>
        </p:spPr>
      </p:pic>
      <p:sp>
        <p:nvSpPr>
          <p:cNvPr id="5" name="文字方塊 4"/>
          <p:cNvSpPr txBox="1"/>
          <p:nvPr/>
        </p:nvSpPr>
        <p:spPr>
          <a:xfrm>
            <a:off x="311859" y="1592876"/>
            <a:ext cx="8520281" cy="861774"/>
          </a:xfrm>
          <a:prstGeom prst="rect">
            <a:avLst/>
          </a:prstGeom>
          <a:noFill/>
        </p:spPr>
        <p:txBody>
          <a:bodyPr wrap="none" rtlCol="0">
            <a:spAutoFit/>
          </a:bodyPr>
          <a:lstStyle/>
          <a:p>
            <a:r>
              <a:rPr lang="zh-TW" altLang="en-US" sz="2400" b="1" dirty="0" smtClean="0">
                <a:solidFill>
                  <a:srgbClr val="FF0000"/>
                </a:solidFill>
                <a:latin typeface="標楷體" panose="03000509000000000000" pitchFamily="65" charset="-120"/>
                <a:ea typeface="標楷體" panose="03000509000000000000" pitchFamily="65" charset="-120"/>
              </a:rPr>
              <a:t>免費下載</a:t>
            </a:r>
            <a:endParaRPr lang="en-US" altLang="zh-TW" sz="2400" b="1" dirty="0" smtClean="0">
              <a:solidFill>
                <a:srgbClr val="FF0000"/>
              </a:solidFill>
              <a:latin typeface="標楷體" panose="03000509000000000000" pitchFamily="65" charset="-120"/>
              <a:ea typeface="標楷體" panose="03000509000000000000" pitchFamily="65" charset="-120"/>
            </a:endParaRPr>
          </a:p>
          <a:p>
            <a:r>
              <a:rPr lang="zh-TW" altLang="en-US" sz="2600" b="1" dirty="0" smtClean="0">
                <a:solidFill>
                  <a:srgbClr val="FF0000"/>
                </a:solidFill>
                <a:latin typeface="標楷體" panose="03000509000000000000" pitchFamily="65" charset="-120"/>
                <a:ea typeface="標楷體" panose="03000509000000000000" pitchFamily="65" charset="-120"/>
              </a:rPr>
              <a:t>搜尋關鍵字：</a:t>
            </a:r>
            <a:r>
              <a:rPr lang="zh-TW" altLang="en-US" sz="2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資訊素養</a:t>
            </a:r>
            <a:r>
              <a:rPr lang="zh-TW" altLang="en-US" sz="2600" b="1" dirty="0" smtClean="0">
                <a:solidFill>
                  <a:srgbClr val="FF0000"/>
                </a:solidFill>
                <a:latin typeface="標楷體" panose="03000509000000000000" pitchFamily="65" charset="-120"/>
                <a:ea typeface="標楷體" panose="03000509000000000000" pitchFamily="65" charset="-120"/>
              </a:rPr>
              <a:t>、</a:t>
            </a:r>
            <a:r>
              <a:rPr lang="zh-TW" altLang="en-US" sz="2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臺北市政府</a:t>
            </a:r>
            <a:r>
              <a:rPr lang="zh-TW" altLang="en-US" sz="2600" b="1" dirty="0" smtClean="0">
                <a:solidFill>
                  <a:srgbClr val="FF0000"/>
                </a:solidFill>
                <a:latin typeface="標楷體" panose="03000509000000000000" pitchFamily="65" charset="-120"/>
                <a:ea typeface="標楷體" panose="03000509000000000000" pitchFamily="65" charset="-120"/>
              </a:rPr>
              <a:t>、</a:t>
            </a:r>
            <a:r>
              <a:rPr lang="zh-TW" altLang="en-US" sz="2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臺北市政府教育局</a:t>
            </a:r>
            <a:endParaRPr lang="zh-TW" altLang="en-US" sz="2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64</a:t>
            </a:fld>
            <a:endParaRPr lang="en-US" altLang="zh-TW" dirty="0">
              <a:solidFill>
                <a:srgbClr val="000000"/>
              </a:solidFill>
            </a:endParaRPr>
          </a:p>
        </p:txBody>
      </p:sp>
    </p:spTree>
    <p:extLst>
      <p:ext uri="{BB962C8B-B14F-4D97-AF65-F5344CB8AC3E}">
        <p14:creationId xmlns:p14="http://schemas.microsoft.com/office/powerpoint/2010/main" val="2454901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教材</a:t>
            </a:r>
            <a:r>
              <a:rPr lang="zh-TW" altLang="en-US" dirty="0"/>
              <a:t>網址</a:t>
            </a:r>
          </a:p>
        </p:txBody>
      </p:sp>
      <p:sp>
        <p:nvSpPr>
          <p:cNvPr id="3" name="內容版面配置區 2"/>
          <p:cNvSpPr>
            <a:spLocks noGrp="1"/>
          </p:cNvSpPr>
          <p:nvPr>
            <p:ph idx="1"/>
          </p:nvPr>
        </p:nvSpPr>
        <p:spPr/>
        <p:txBody>
          <a:bodyPr/>
          <a:lstStyle/>
          <a:p>
            <a:r>
              <a:rPr lang="zh-TW" altLang="en-US" dirty="0" smtClean="0">
                <a:hlinkClick r:id="rId3"/>
              </a:rPr>
              <a:t>台北市政府教育局教材網址</a:t>
            </a:r>
            <a:r>
              <a:rPr lang="en-US" altLang="zh-TW" dirty="0" smtClean="0">
                <a:hlinkClick r:id="rId3"/>
              </a:rPr>
              <a:t/>
            </a:r>
            <a:br>
              <a:rPr lang="en-US" altLang="zh-TW" dirty="0" smtClean="0">
                <a:hlinkClick r:id="rId3"/>
              </a:rPr>
            </a:br>
            <a:r>
              <a:rPr lang="en-US" altLang="zh-TW" dirty="0" smtClean="0">
                <a:hlinkClick r:id="rId3"/>
              </a:rPr>
              <a:t>http://ile.tp.edu.tw</a:t>
            </a:r>
            <a:endParaRPr lang="en-US" altLang="zh-TW" dirty="0" smtClean="0">
              <a:hlinkClick r:id="rId4"/>
            </a:endParaRPr>
          </a:p>
          <a:p>
            <a:r>
              <a:rPr lang="zh-TW" altLang="en-US" dirty="0" smtClean="0">
                <a:hlinkClick r:id="rId4"/>
              </a:rPr>
              <a:t>濱江國小教材網址</a:t>
            </a:r>
            <a:r>
              <a:rPr lang="en-US" altLang="zh-TW" dirty="0" smtClean="0">
                <a:hlinkClick r:id="rId4"/>
              </a:rPr>
              <a:t>http://ile.bjes.tp.edu.tw</a:t>
            </a:r>
            <a:endParaRPr lang="en-US" altLang="zh-TW" dirty="0" smtClean="0"/>
          </a:p>
          <a:p>
            <a:r>
              <a:rPr lang="zh-TW" altLang="en-US" dirty="0" smtClean="0"/>
              <a:t>臺北</a:t>
            </a:r>
            <a:r>
              <a:rPr lang="zh-TW" altLang="en-US" dirty="0"/>
              <a:t>益教</a:t>
            </a:r>
            <a:r>
              <a:rPr lang="zh-TW" altLang="en-US" dirty="0" smtClean="0"/>
              <a:t>網</a:t>
            </a:r>
            <a:r>
              <a:rPr lang="en-US" altLang="zh-TW" dirty="0" smtClean="0"/>
              <a:t>ET</a:t>
            </a:r>
            <a:r>
              <a:rPr lang="zh-TW" altLang="en-US" dirty="0" smtClean="0"/>
              <a:t>家族</a:t>
            </a:r>
            <a:r>
              <a:rPr lang="zh-TW" altLang="en-US" dirty="0" smtClean="0">
                <a:solidFill>
                  <a:srgbClr val="FF0000"/>
                </a:solidFill>
              </a:rPr>
              <a:t>資訊素養與倫理</a:t>
            </a:r>
            <a:r>
              <a:rPr lang="zh-TW" altLang="en-US" dirty="0" smtClean="0"/>
              <a:t>專區</a:t>
            </a:r>
            <a:r>
              <a:rPr lang="en-US" altLang="zh-TW" dirty="0"/>
              <a:t/>
            </a:r>
            <a:br>
              <a:rPr lang="en-US" altLang="zh-TW" dirty="0"/>
            </a:br>
            <a:r>
              <a:rPr lang="en-US" altLang="zh-TW" dirty="0">
                <a:hlinkClick r:id="rId5"/>
              </a:rPr>
              <a:t>http://</a:t>
            </a:r>
            <a:r>
              <a:rPr lang="en-US" altLang="zh-TW" dirty="0" smtClean="0">
                <a:hlinkClick r:id="rId5"/>
              </a:rPr>
              <a:t>etfamily.tp.edu.tw/ile3</a:t>
            </a:r>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65</a:t>
            </a:fld>
            <a:endParaRPr lang="en-US" altLang="zh-TW" dirty="0">
              <a:solidFill>
                <a:srgbClr val="000000"/>
              </a:solidFill>
            </a:endParaRPr>
          </a:p>
        </p:txBody>
      </p:sp>
    </p:spTree>
    <p:extLst>
      <p:ext uri="{BB962C8B-B14F-4D97-AF65-F5344CB8AC3E}">
        <p14:creationId xmlns:p14="http://schemas.microsoft.com/office/powerpoint/2010/main" val="21518130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省思</a:t>
            </a:r>
            <a:endParaRPr lang="zh-TW" altLang="en-US" dirty="0"/>
          </a:p>
        </p:txBody>
      </p:sp>
      <p:sp>
        <p:nvSpPr>
          <p:cNvPr id="3" name="內容版面配置區 2"/>
          <p:cNvSpPr>
            <a:spLocks noGrp="1"/>
          </p:cNvSpPr>
          <p:nvPr>
            <p:ph idx="1"/>
          </p:nvPr>
        </p:nvSpPr>
        <p:spPr>
          <a:xfrm>
            <a:off x="683568" y="1484784"/>
            <a:ext cx="8229600" cy="4680520"/>
          </a:xfrm>
        </p:spPr>
        <p:txBody>
          <a:bodyPr>
            <a:normAutofit/>
          </a:bodyPr>
          <a:lstStyle/>
          <a:p>
            <a:r>
              <a:rPr lang="zh-TW" altLang="en-US" dirty="0"/>
              <a:t>中小學生使用資訊通訊載具的機會非常</a:t>
            </a:r>
            <a:r>
              <a:rPr lang="zh-TW" altLang="en-US" dirty="0" smtClean="0"/>
              <a:t>多</a:t>
            </a:r>
            <a:endParaRPr lang="en-US" altLang="zh-TW" dirty="0" smtClean="0"/>
          </a:p>
          <a:p>
            <a:r>
              <a:rPr lang="zh-TW" altLang="en-US" dirty="0" smtClean="0"/>
              <a:t>課程</a:t>
            </a:r>
            <a:r>
              <a:rPr lang="zh-TW" altLang="en-US" dirty="0"/>
              <a:t>中加入資訊素養與倫理相關議題</a:t>
            </a:r>
            <a:r>
              <a:rPr lang="zh-TW" altLang="en-US" dirty="0" smtClean="0"/>
              <a:t>的時機</a:t>
            </a:r>
            <a:endParaRPr lang="en-US" altLang="zh-TW" dirty="0" smtClean="0"/>
          </a:p>
          <a:p>
            <a:r>
              <a:rPr lang="zh-TW" altLang="en-US" dirty="0" smtClean="0"/>
              <a:t>協助學生明瞭</a:t>
            </a:r>
            <a:r>
              <a:rPr lang="zh-TW" altLang="en-US" dirty="0"/>
              <a:t>網路世界各種吸引人的特點以及其</a:t>
            </a:r>
            <a:r>
              <a:rPr lang="zh-TW" altLang="en-US" dirty="0" smtClean="0"/>
              <a:t>危險性</a:t>
            </a:r>
            <a:endParaRPr lang="en-US" altLang="zh-TW" dirty="0" smtClean="0"/>
          </a:p>
          <a:p>
            <a:r>
              <a:rPr lang="zh-TW" altLang="en-US" dirty="0" smtClean="0"/>
              <a:t>懂得</a:t>
            </a:r>
            <a:r>
              <a:rPr lang="zh-TW" altLang="en-US" dirty="0"/>
              <a:t>保護自己及家人的</a:t>
            </a:r>
            <a:r>
              <a:rPr lang="zh-TW" altLang="en-US" dirty="0" smtClean="0"/>
              <a:t>隱私</a:t>
            </a:r>
            <a:endParaRPr lang="en-US" altLang="zh-TW" dirty="0" smtClean="0"/>
          </a:p>
          <a:p>
            <a:r>
              <a:rPr lang="zh-TW" altLang="en-US" dirty="0" smtClean="0"/>
              <a:t>善</a:t>
            </a:r>
            <a:r>
              <a:rPr lang="zh-TW" altLang="en-US" dirty="0"/>
              <a:t>用網路世界的優點，讓自己與他人有美好的互動經驗</a:t>
            </a:r>
            <a:r>
              <a:rPr lang="zh-TW" altLang="en-US" dirty="0" smtClean="0"/>
              <a:t>。</a:t>
            </a:r>
            <a:endParaRPr lang="zh-TW" altLang="en-US"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66</a:t>
            </a:fld>
            <a:endParaRPr lang="en-US" altLang="zh-TW" dirty="0">
              <a:solidFill>
                <a:srgbClr val="000000"/>
              </a:solidFill>
            </a:endParaRPr>
          </a:p>
        </p:txBody>
      </p:sp>
    </p:spTree>
    <p:extLst>
      <p:ext uri="{BB962C8B-B14F-4D97-AF65-F5344CB8AC3E}">
        <p14:creationId xmlns:p14="http://schemas.microsoft.com/office/powerpoint/2010/main" val="242237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zh-TW" altLang="en-US" dirty="0"/>
              <a:t>參考資料來源</a:t>
            </a:r>
          </a:p>
        </p:txBody>
      </p:sp>
      <p:sp>
        <p:nvSpPr>
          <p:cNvPr id="3" name="內容版面配置區 2"/>
          <p:cNvSpPr>
            <a:spLocks noGrp="1"/>
          </p:cNvSpPr>
          <p:nvPr>
            <p:ph idx="1"/>
          </p:nvPr>
        </p:nvSpPr>
        <p:spPr>
          <a:xfrm>
            <a:off x="395536" y="1196752"/>
            <a:ext cx="8229600" cy="4709120"/>
          </a:xfrm>
        </p:spPr>
        <p:txBody>
          <a:bodyPr>
            <a:normAutofit/>
          </a:bodyPr>
          <a:lstStyle/>
          <a:p>
            <a:r>
              <a:rPr lang="zh-TW" altLang="en-US" dirty="0" smtClean="0"/>
              <a:t>蕭瑞祥 臺北市政府教育局資訊素養與倫理教材高中職版</a:t>
            </a:r>
            <a:r>
              <a:rPr lang="en-US" altLang="zh-TW" dirty="0" smtClean="0"/>
              <a:t>3</a:t>
            </a:r>
            <a:r>
              <a:rPr lang="zh-TW" altLang="en-US" dirty="0" smtClean="0"/>
              <a:t>版 </a:t>
            </a:r>
            <a:r>
              <a:rPr lang="en-US" altLang="zh-TW" dirty="0" smtClean="0"/>
              <a:t>20140227</a:t>
            </a:r>
            <a:r>
              <a:rPr lang="zh-TW" altLang="en-US" dirty="0" smtClean="0"/>
              <a:t>資訊素養與倫理教材發表會</a:t>
            </a:r>
            <a:endParaRPr lang="en-US" altLang="zh-TW" dirty="0" smtClean="0"/>
          </a:p>
          <a:p>
            <a:r>
              <a:rPr lang="zh-TW" altLang="en-US" dirty="0" smtClean="0"/>
              <a:t>張淑慧 臺北市</a:t>
            </a:r>
            <a:r>
              <a:rPr lang="zh-TW" altLang="en-US" dirty="0"/>
              <a:t>政府</a:t>
            </a:r>
            <a:r>
              <a:rPr lang="zh-TW" altLang="en-US" dirty="0" smtClean="0"/>
              <a:t>教育局資訊</a:t>
            </a:r>
            <a:r>
              <a:rPr lang="zh-TW" altLang="en-US" dirty="0"/>
              <a:t>素養與倫理</a:t>
            </a:r>
            <a:r>
              <a:rPr lang="zh-TW" altLang="en-US" dirty="0" smtClean="0"/>
              <a:t>教材國中</a:t>
            </a:r>
            <a:r>
              <a:rPr lang="en-US" altLang="zh-TW" dirty="0"/>
              <a:t>3</a:t>
            </a:r>
            <a:r>
              <a:rPr lang="zh-TW" altLang="en-US" dirty="0" smtClean="0"/>
              <a:t>版 </a:t>
            </a:r>
            <a:r>
              <a:rPr lang="en-US" altLang="zh-TW" dirty="0" smtClean="0"/>
              <a:t>20140227</a:t>
            </a:r>
            <a:r>
              <a:rPr lang="zh-TW" altLang="en-US" dirty="0"/>
              <a:t>資訊素養與倫理</a:t>
            </a:r>
            <a:r>
              <a:rPr lang="zh-TW" altLang="en-US" dirty="0" smtClean="0"/>
              <a:t>教材發表會</a:t>
            </a:r>
            <a:endParaRPr lang="en-US" altLang="zh-TW" dirty="0" smtClean="0"/>
          </a:p>
          <a:p>
            <a:r>
              <a:rPr lang="zh-TW" altLang="en-US" dirty="0" smtClean="0"/>
              <a:t>盧東華 臺北市</a:t>
            </a:r>
            <a:r>
              <a:rPr lang="zh-TW" altLang="en-US" dirty="0"/>
              <a:t>政府教育局資訊素養與倫理教材</a:t>
            </a:r>
            <a:r>
              <a:rPr lang="zh-TW" altLang="en-US" dirty="0" smtClean="0"/>
              <a:t>國小</a:t>
            </a:r>
            <a:r>
              <a:rPr lang="en-US" altLang="zh-TW" dirty="0" smtClean="0"/>
              <a:t>3</a:t>
            </a:r>
            <a:r>
              <a:rPr lang="zh-TW" altLang="en-US" dirty="0"/>
              <a:t>版 </a:t>
            </a:r>
            <a:r>
              <a:rPr lang="en-US" altLang="zh-TW" dirty="0"/>
              <a:t>20140227</a:t>
            </a:r>
            <a:r>
              <a:rPr lang="zh-TW" altLang="en-US" dirty="0"/>
              <a:t>資訊素養與倫理教材發表</a:t>
            </a:r>
            <a:r>
              <a:rPr lang="zh-TW" altLang="en-US" dirty="0" smtClean="0"/>
              <a:t>會</a:t>
            </a:r>
            <a:endParaRPr lang="en-US" altLang="zh-TW" dirty="0"/>
          </a:p>
        </p:txBody>
      </p:sp>
      <p:sp>
        <p:nvSpPr>
          <p:cNvPr id="4"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67</a:t>
            </a:fld>
            <a:endParaRPr lang="en-US" altLang="zh-TW" dirty="0">
              <a:solidFill>
                <a:srgbClr val="000000"/>
              </a:solidFill>
            </a:endParaRPr>
          </a:p>
        </p:txBody>
      </p:sp>
    </p:spTree>
    <p:extLst>
      <p:ext uri="{BB962C8B-B14F-4D97-AF65-F5344CB8AC3E}">
        <p14:creationId xmlns:p14="http://schemas.microsoft.com/office/powerpoint/2010/main" val="2236415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068960"/>
            <a:ext cx="8229600" cy="1143000"/>
          </a:xfrm>
        </p:spPr>
        <p:txBody>
          <a:bodyPr>
            <a:noAutofit/>
          </a:bodyPr>
          <a:lstStyle/>
          <a:p>
            <a:r>
              <a:rPr lang="zh-TW" altLang="en-US" dirty="0" smtClean="0">
                <a:effectLst>
                  <a:outerShdw blurRad="38100" dist="38100" dir="2700000" algn="tl">
                    <a:srgbClr val="000000">
                      <a:alpha val="43137"/>
                    </a:srgbClr>
                  </a:outerShdw>
                </a:effectLst>
              </a:rPr>
              <a:t>簡報結束</a:t>
            </a:r>
            <a:r>
              <a:rPr lang="en-US" altLang="zh-TW" dirty="0" smtClean="0">
                <a:effectLst>
                  <a:outerShdw blurRad="38100" dist="38100" dir="2700000" algn="tl">
                    <a:srgbClr val="000000">
                      <a:alpha val="43137"/>
                    </a:srgbClr>
                  </a:outerShdw>
                </a:effectLst>
              </a:rPr>
              <a:t/>
            </a:r>
            <a:br>
              <a:rPr lang="en-US" altLang="zh-TW" dirty="0" smtClean="0">
                <a:effectLst>
                  <a:outerShdw blurRad="38100" dist="38100" dir="2700000" algn="tl">
                    <a:srgbClr val="000000">
                      <a:alpha val="43137"/>
                    </a:srgbClr>
                  </a:outerShdw>
                </a:effectLst>
              </a:rPr>
            </a:br>
            <a:r>
              <a:rPr lang="zh-TW" altLang="en-US" dirty="0" smtClean="0">
                <a:effectLst>
                  <a:outerShdw blurRad="38100" dist="38100" dir="2700000" algn="tl">
                    <a:srgbClr val="000000">
                      <a:alpha val="43137"/>
                    </a:srgbClr>
                  </a:outerShdw>
                </a:effectLst>
              </a:rPr>
              <a:t>歡迎指教</a:t>
            </a:r>
            <a:endParaRPr lang="zh-TW" altLang="en-US" dirty="0">
              <a:effectLst>
                <a:outerShdw blurRad="38100" dist="38100" dir="2700000" algn="tl">
                  <a:srgbClr val="000000">
                    <a:alpha val="43137"/>
                  </a:srgbClr>
                </a:outerShdw>
              </a:effectLst>
            </a:endParaRPr>
          </a:p>
        </p:txBody>
      </p:sp>
      <p:sp>
        <p:nvSpPr>
          <p:cNvPr id="3"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68</a:t>
            </a:fld>
            <a:endParaRPr lang="en-US" altLang="zh-TW" dirty="0">
              <a:solidFill>
                <a:srgbClr val="000000"/>
              </a:solidFill>
            </a:endParaRPr>
          </a:p>
        </p:txBody>
      </p:sp>
    </p:spTree>
    <p:extLst>
      <p:ext uri="{BB962C8B-B14F-4D97-AF65-F5344CB8AC3E}">
        <p14:creationId xmlns:p14="http://schemas.microsoft.com/office/powerpoint/2010/main" val="2829582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492803" y="1340768"/>
            <a:ext cx="8389938" cy="403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ts val="600"/>
              </a:spcAft>
              <a:buClr>
                <a:schemeClr val="accent2"/>
              </a:buClr>
              <a:buFont typeface="Wingdings" pitchFamily="2" charset="2"/>
              <a:buNone/>
              <a:defRPr sz="3200" b="1">
                <a:solidFill>
                  <a:schemeClr val="tx1"/>
                </a:solidFill>
                <a:latin typeface="+mn-lt"/>
                <a:ea typeface="+mn-ea"/>
                <a:cs typeface="+mn-cs"/>
              </a:defRPr>
            </a:lvl1pPr>
            <a:lvl2pPr marL="457200" indent="0" algn="ctr" rtl="0" eaLnBrk="0" fontAlgn="base" hangingPunct="0">
              <a:spcBef>
                <a:spcPct val="20000"/>
              </a:spcBef>
              <a:spcAft>
                <a:spcPts val="600"/>
              </a:spcAft>
              <a:buClr>
                <a:srgbClr val="3399FF"/>
              </a:buClr>
              <a:buFont typeface="Wingdings" pitchFamily="2" charset="2"/>
              <a:buNone/>
              <a:defRPr sz="2800" b="1">
                <a:solidFill>
                  <a:srgbClr val="FFCCFF"/>
                </a:solidFill>
                <a:latin typeface="+mn-lt"/>
                <a:ea typeface="+mn-ea"/>
                <a:cs typeface="+mn-cs"/>
              </a:defRPr>
            </a:lvl2pPr>
            <a:lvl3pPr marL="914400" indent="0" algn="ctr" rtl="0" eaLnBrk="0" fontAlgn="base" hangingPunct="0">
              <a:spcBef>
                <a:spcPct val="20000"/>
              </a:spcBef>
              <a:spcAft>
                <a:spcPts val="600"/>
              </a:spcAft>
              <a:buClr>
                <a:srgbClr val="FF9933"/>
              </a:buClr>
              <a:buFont typeface="Wingdings" pitchFamily="2" charset="2"/>
              <a:buNone/>
              <a:defRPr sz="2400" b="1">
                <a:solidFill>
                  <a:srgbClr val="CCFFCC"/>
                </a:solidFill>
                <a:latin typeface="+mn-lt"/>
                <a:ea typeface="+mn-ea"/>
                <a:cs typeface="+mn-cs"/>
              </a:defRPr>
            </a:lvl3pPr>
            <a:lvl4pPr marL="1371600" indent="0" algn="ctr" rtl="0" eaLnBrk="0" fontAlgn="base" hangingPunct="0">
              <a:spcBef>
                <a:spcPct val="20000"/>
              </a:spcBef>
              <a:spcAft>
                <a:spcPts val="600"/>
              </a:spcAft>
              <a:buClr>
                <a:srgbClr val="99FF66"/>
              </a:buClr>
              <a:buFont typeface="Wingdings" pitchFamily="2" charset="2"/>
              <a:buNone/>
              <a:defRPr sz="2400" b="1">
                <a:solidFill>
                  <a:srgbClr val="CCFFFF"/>
                </a:solidFill>
                <a:latin typeface="+mn-lt"/>
                <a:ea typeface="+mn-ea"/>
                <a:cs typeface="+mn-cs"/>
              </a:defRPr>
            </a:lvl4pPr>
            <a:lvl5pPr marL="1828800" indent="0" algn="ctr" rtl="0" eaLnBrk="0" fontAlgn="base" hangingPunct="0">
              <a:spcBef>
                <a:spcPct val="20000"/>
              </a:spcBef>
              <a:spcAft>
                <a:spcPts val="600"/>
              </a:spcAft>
              <a:buClr>
                <a:schemeClr val="accent2"/>
              </a:buClr>
              <a:buFont typeface="Wingdings" pitchFamily="2" charset="2"/>
              <a:buNone/>
              <a:defRPr sz="2400" b="1">
                <a:solidFill>
                  <a:srgbClr val="FFFFCC"/>
                </a:solidFill>
                <a:latin typeface="+mn-lt"/>
                <a:ea typeface="+mn-ea"/>
                <a:cs typeface="+mn-cs"/>
              </a:defRPr>
            </a:lvl5pPr>
            <a:lvl6pPr marL="2286000" indent="0" algn="ctr" rtl="0" fontAlgn="base">
              <a:spcBef>
                <a:spcPct val="20000"/>
              </a:spcBef>
              <a:spcAft>
                <a:spcPts val="600"/>
              </a:spcAft>
              <a:buClr>
                <a:schemeClr val="accent2"/>
              </a:buClr>
              <a:buFont typeface="Wingdings" pitchFamily="2" charset="2"/>
              <a:buNone/>
              <a:defRPr sz="2400" b="1">
                <a:solidFill>
                  <a:srgbClr val="FFFFCC"/>
                </a:solidFill>
                <a:latin typeface="+mn-lt"/>
                <a:ea typeface="+mn-ea"/>
                <a:cs typeface="+mn-cs"/>
              </a:defRPr>
            </a:lvl6pPr>
            <a:lvl7pPr marL="2743200" indent="0" algn="ctr" rtl="0" fontAlgn="base">
              <a:spcBef>
                <a:spcPct val="20000"/>
              </a:spcBef>
              <a:spcAft>
                <a:spcPts val="600"/>
              </a:spcAft>
              <a:buClr>
                <a:schemeClr val="accent2"/>
              </a:buClr>
              <a:buFont typeface="Wingdings" pitchFamily="2" charset="2"/>
              <a:buNone/>
              <a:defRPr sz="2400" b="1">
                <a:solidFill>
                  <a:srgbClr val="FFFFCC"/>
                </a:solidFill>
                <a:latin typeface="+mn-lt"/>
                <a:ea typeface="+mn-ea"/>
                <a:cs typeface="+mn-cs"/>
              </a:defRPr>
            </a:lvl7pPr>
            <a:lvl8pPr marL="3200400" indent="0" algn="ctr" rtl="0" fontAlgn="base">
              <a:spcBef>
                <a:spcPct val="20000"/>
              </a:spcBef>
              <a:spcAft>
                <a:spcPts val="600"/>
              </a:spcAft>
              <a:buClr>
                <a:schemeClr val="accent2"/>
              </a:buClr>
              <a:buFont typeface="Wingdings" pitchFamily="2" charset="2"/>
              <a:buNone/>
              <a:defRPr sz="2400" b="1">
                <a:solidFill>
                  <a:srgbClr val="FFFFCC"/>
                </a:solidFill>
                <a:latin typeface="+mn-lt"/>
                <a:ea typeface="+mn-ea"/>
                <a:cs typeface="+mn-cs"/>
              </a:defRPr>
            </a:lvl8pPr>
            <a:lvl9pPr marL="3657600" indent="0" algn="ctr" rtl="0" fontAlgn="base">
              <a:spcBef>
                <a:spcPct val="20000"/>
              </a:spcBef>
              <a:spcAft>
                <a:spcPts val="600"/>
              </a:spcAft>
              <a:buClr>
                <a:schemeClr val="accent2"/>
              </a:buClr>
              <a:buFont typeface="Wingdings" pitchFamily="2" charset="2"/>
              <a:buNone/>
              <a:defRPr sz="2400" b="1">
                <a:solidFill>
                  <a:srgbClr val="FFFFCC"/>
                </a:solidFill>
                <a:latin typeface="+mn-lt"/>
                <a:ea typeface="+mn-ea"/>
                <a:cs typeface="+mn-cs"/>
              </a:defRPr>
            </a:lvl9pPr>
          </a:lstStyle>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按讚的還有誰</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狂讚士、粉絲團</a:t>
            </a:r>
          </a:p>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除了憤怒還有糖果</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手機遊戲的沉迷</a:t>
            </a:r>
          </a:p>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網路恆久遠、一貼永流傳</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謠言、著作權</a:t>
            </a:r>
          </a:p>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社會性的殺人</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網路霸凌的擴散性</a:t>
            </a:r>
          </a:p>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坦白不一定是好事</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自拍、個資的影響</a:t>
            </a:r>
          </a:p>
          <a:p>
            <a:pPr algn="l" eaLnBrk="1" hangingPunct="1">
              <a:buClr>
                <a:prstClr val="black"/>
              </a:buClr>
              <a:buFont typeface="Wingdings" pitchFamily="2" charset="2"/>
              <a:buBlip>
                <a:blip r:embed="rId3"/>
              </a:buBlip>
            </a:pPr>
            <a:r>
              <a:rPr lang="zh-TW" altLang="en-US" kern="0" dirty="0" smtClean="0">
                <a:solidFill>
                  <a:prstClr val="black"/>
                </a:solidFill>
                <a:latin typeface="標楷體" pitchFamily="65" charset="-120"/>
              </a:rPr>
              <a:t>搖一搖，搖到</a:t>
            </a:r>
            <a:r>
              <a:rPr lang="en-US" altLang="zh-TW" kern="0" dirty="0" smtClean="0">
                <a:solidFill>
                  <a:prstClr val="black"/>
                </a:solidFill>
                <a:latin typeface="標楷體" pitchFamily="65" charset="-120"/>
              </a:rPr>
              <a:t>…--</a:t>
            </a:r>
            <a:r>
              <a:rPr lang="zh-TW" altLang="en-US" kern="0" dirty="0" smtClean="0">
                <a:solidFill>
                  <a:srgbClr val="FF0000"/>
                </a:solidFill>
                <a:latin typeface="標楷體" pitchFamily="65" charset="-120"/>
              </a:rPr>
              <a:t>網路交友的風險</a:t>
            </a:r>
          </a:p>
        </p:txBody>
      </p:sp>
      <p:sp>
        <p:nvSpPr>
          <p:cNvPr id="3"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7</a:t>
            </a:fld>
            <a:endParaRPr lang="en-US" altLang="zh-TW" dirty="0">
              <a:solidFill>
                <a:srgbClr val="000000"/>
              </a:solidFill>
            </a:endParaRPr>
          </a:p>
        </p:txBody>
      </p:sp>
    </p:spTree>
    <p:extLst>
      <p:ext uri="{BB962C8B-B14F-4D97-AF65-F5344CB8AC3E}">
        <p14:creationId xmlns:p14="http://schemas.microsoft.com/office/powerpoint/2010/main" val="3388710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ctrTitle"/>
          </p:nvPr>
        </p:nvSpPr>
        <p:spPr>
          <a:xfrm>
            <a:off x="1619250" y="2276475"/>
            <a:ext cx="6192838" cy="2160588"/>
          </a:xfrm>
        </p:spPr>
        <p:txBody>
          <a:bodyPr/>
          <a:lstStyle/>
          <a:p>
            <a:pPr eaLnBrk="1" hangingPunct="1"/>
            <a:r>
              <a:rPr lang="zh-TW" altLang="en-US" sz="4800" smtClean="0">
                <a:solidFill>
                  <a:srgbClr val="660066"/>
                </a:solidFill>
              </a:rPr>
              <a:t>孩子在網路世界的</a:t>
            </a:r>
            <a:br>
              <a:rPr lang="zh-TW" altLang="en-US" sz="4800" smtClean="0">
                <a:solidFill>
                  <a:srgbClr val="660066"/>
                </a:solidFill>
              </a:rPr>
            </a:br>
            <a:r>
              <a:rPr lang="zh-TW" altLang="en-US" sz="4800" smtClean="0">
                <a:solidFill>
                  <a:srgbClr val="660066"/>
                </a:solidFill>
              </a:rPr>
              <a:t>奇幻漂流</a:t>
            </a:r>
            <a:r>
              <a:rPr lang="zh-TW" altLang="en-US" sz="6600" smtClean="0">
                <a:solidFill>
                  <a:srgbClr val="660066"/>
                </a:solidFill>
              </a:rPr>
              <a:t/>
            </a:r>
            <a:br>
              <a:rPr lang="zh-TW" altLang="en-US" sz="6600" smtClean="0">
                <a:solidFill>
                  <a:srgbClr val="660066"/>
                </a:solidFill>
              </a:rPr>
            </a:br>
            <a:r>
              <a:rPr lang="zh-TW" altLang="en-US" sz="2400" smtClean="0">
                <a:solidFill>
                  <a:srgbClr val="660066"/>
                </a:solidFill>
              </a:rPr>
              <a:t/>
            </a:r>
            <a:br>
              <a:rPr lang="zh-TW" altLang="en-US" sz="2400" smtClean="0">
                <a:solidFill>
                  <a:srgbClr val="660066"/>
                </a:solidFill>
              </a:rPr>
            </a:br>
            <a:r>
              <a:rPr lang="en-US" altLang="zh-TW" sz="3200" smtClean="0">
                <a:solidFill>
                  <a:srgbClr val="FF0000"/>
                </a:solidFill>
              </a:rPr>
              <a:t>--</a:t>
            </a:r>
            <a:r>
              <a:rPr lang="zh-TW" altLang="en-US" sz="3200" smtClean="0">
                <a:solidFill>
                  <a:srgbClr val="FF0000"/>
                </a:solidFill>
              </a:rPr>
              <a:t>科技始終挑戰人性</a:t>
            </a:r>
            <a:br>
              <a:rPr lang="zh-TW" altLang="en-US" sz="3200" smtClean="0">
                <a:solidFill>
                  <a:srgbClr val="FF0000"/>
                </a:solidFill>
              </a:rPr>
            </a:br>
            <a:r>
              <a:rPr lang="en-US" altLang="zh-TW" sz="3200" smtClean="0">
                <a:solidFill>
                  <a:srgbClr val="FF0000"/>
                </a:solidFill>
              </a:rPr>
              <a:t>--</a:t>
            </a:r>
            <a:r>
              <a:rPr lang="zh-TW" altLang="en-US" sz="3200" smtClean="0">
                <a:solidFill>
                  <a:srgbClr val="FF0000"/>
                </a:solidFill>
              </a:rPr>
              <a:t>網路空間的權力流動</a:t>
            </a:r>
            <a:br>
              <a:rPr lang="zh-TW" altLang="en-US" sz="3200" smtClean="0">
                <a:solidFill>
                  <a:srgbClr val="FF0000"/>
                </a:solidFill>
              </a:rPr>
            </a:br>
            <a:r>
              <a:rPr lang="en-US" altLang="zh-TW" sz="3200" smtClean="0">
                <a:solidFill>
                  <a:srgbClr val="000066"/>
                </a:solidFill>
              </a:rPr>
              <a:t>--</a:t>
            </a:r>
            <a:r>
              <a:rPr lang="zh-TW" altLang="en-US" sz="3200" smtClean="0">
                <a:solidFill>
                  <a:srgbClr val="000066"/>
                </a:solidFill>
              </a:rPr>
              <a:t>教育是學習與科技、生活的集體實踐過程</a:t>
            </a:r>
          </a:p>
        </p:txBody>
      </p:sp>
      <p:sp>
        <p:nvSpPr>
          <p:cNvPr id="4" name="投影片編號版面配置區 1"/>
          <p:cNvSpPr txBox="1">
            <a:spLocks/>
          </p:cNvSpPr>
          <p:nvPr/>
        </p:nvSpPr>
        <p:spPr bwMode="auto">
          <a:xfrm>
            <a:off x="6705600" y="6397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TW"/>
            </a:defPPr>
            <a:lvl1pPr marL="0" algn="r" defTabSz="914400" rtl="0" eaLnBrk="0" latinLnBrk="0" hangingPunct="0">
              <a:defRPr kumimoji="0" sz="1400" kern="1200" smtClean="0">
                <a:solidFill>
                  <a:schemeClr val="tx1"/>
                </a:solidFill>
                <a:latin typeface="Calibri"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DCC6C3-4FD2-4E60-8045-3010785D8302}" type="slidenum">
              <a:rPr lang="en-US" altLang="zh-TW" smtClean="0">
                <a:solidFill>
                  <a:srgbClr val="000000"/>
                </a:solidFill>
              </a:rPr>
              <a:pPr>
                <a:defRPr/>
              </a:pPr>
              <a:t>8</a:t>
            </a:fld>
            <a:endParaRPr lang="en-US" altLang="zh-TW" dirty="0">
              <a:solidFill>
                <a:srgbClr val="000000"/>
              </a:solidFill>
            </a:endParaRPr>
          </a:p>
        </p:txBody>
      </p:sp>
    </p:spTree>
    <p:extLst>
      <p:ext uri="{BB962C8B-B14F-4D97-AF65-F5344CB8AC3E}">
        <p14:creationId xmlns:p14="http://schemas.microsoft.com/office/powerpoint/2010/main" val="1680348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Line 9"/>
          <p:cNvSpPr>
            <a:spLocks noChangeShapeType="1"/>
          </p:cNvSpPr>
          <p:nvPr/>
        </p:nvSpPr>
        <p:spPr bwMode="auto">
          <a:xfrm>
            <a:off x="190500" y="5651500"/>
            <a:ext cx="4367213" cy="0"/>
          </a:xfrm>
          <a:prstGeom prst="line">
            <a:avLst/>
          </a:prstGeom>
          <a:noFill/>
          <a:ln w="127000">
            <a:solidFill>
              <a:srgbClr val="99CC00"/>
            </a:solidFill>
            <a:round/>
            <a:headEnd type="triangl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24" name="Line 10"/>
          <p:cNvSpPr>
            <a:spLocks noChangeShapeType="1"/>
          </p:cNvSpPr>
          <p:nvPr/>
        </p:nvSpPr>
        <p:spPr bwMode="auto">
          <a:xfrm>
            <a:off x="4557713" y="5651500"/>
            <a:ext cx="4338637" cy="0"/>
          </a:xfrm>
          <a:prstGeom prst="line">
            <a:avLst/>
          </a:prstGeom>
          <a:noFill/>
          <a:ln w="127000">
            <a:solidFill>
              <a:srgbClr val="FF66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25" name="Line 11"/>
          <p:cNvSpPr>
            <a:spLocks noChangeShapeType="1"/>
          </p:cNvSpPr>
          <p:nvPr/>
        </p:nvSpPr>
        <p:spPr bwMode="auto">
          <a:xfrm>
            <a:off x="4554538" y="5564188"/>
            <a:ext cx="0" cy="22860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13318" name="Text Box 13"/>
          <p:cNvSpPr txBox="1">
            <a:spLocks noChangeArrowheads="1"/>
          </p:cNvSpPr>
          <p:nvPr/>
        </p:nvSpPr>
        <p:spPr bwMode="auto">
          <a:xfrm>
            <a:off x="1433513" y="5656263"/>
            <a:ext cx="1403350" cy="45720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spAutoFit/>
          </a:bodyPr>
          <a:lstStyle>
            <a:lvl1pPr eaLnBrk="0" hangingPunct="0">
              <a:lnSpc>
                <a:spcPct val="90000"/>
              </a:lnSpc>
              <a:spcBef>
                <a:spcPts val="1000"/>
              </a:spcBef>
              <a:buFont typeface="Arial" pitchFamily="34" charset="0"/>
              <a:buChar char="•"/>
              <a:defRPr sz="3200" b="1">
                <a:solidFill>
                  <a:srgbClr val="FFFF00"/>
                </a:solidFill>
                <a:latin typeface="標楷體" pitchFamily="65" charset="-120"/>
                <a:ea typeface="標楷體" pitchFamily="65" charset="-120"/>
              </a:defRPr>
            </a:lvl1pPr>
            <a:lvl2pPr marL="742950" indent="-285750" eaLnBrk="0" hangingPunct="0">
              <a:lnSpc>
                <a:spcPct val="90000"/>
              </a:lnSpc>
              <a:spcBef>
                <a:spcPts val="500"/>
              </a:spcBef>
              <a:buFont typeface="Arial" pitchFamily="34" charset="0"/>
              <a:buChar char="•"/>
              <a:defRPr sz="2800" b="1">
                <a:solidFill>
                  <a:srgbClr val="CCECFF"/>
                </a:solidFill>
                <a:latin typeface="標楷體" pitchFamily="65" charset="-120"/>
                <a:ea typeface="標楷體" pitchFamily="65" charset="-120"/>
              </a:defRPr>
            </a:lvl2pPr>
            <a:lvl3pPr marL="1143000" indent="-228600" eaLnBrk="0" hangingPunct="0">
              <a:lnSpc>
                <a:spcPct val="90000"/>
              </a:lnSpc>
              <a:spcBef>
                <a:spcPts val="500"/>
              </a:spcBef>
              <a:buFont typeface="Arial" pitchFamily="34" charset="0"/>
              <a:buChar char="•"/>
              <a:defRPr sz="2400" b="1">
                <a:solidFill>
                  <a:srgbClr val="FFCCFF"/>
                </a:solidFill>
                <a:latin typeface="標楷體" pitchFamily="65" charset="-120"/>
                <a:ea typeface="標楷體" pitchFamily="65" charset="-120"/>
              </a:defRPr>
            </a:lvl3pPr>
            <a:lvl4pPr marL="1600200" indent="-228600" eaLnBrk="0" hangingPunct="0">
              <a:lnSpc>
                <a:spcPct val="90000"/>
              </a:lnSpc>
              <a:spcBef>
                <a:spcPts val="500"/>
              </a:spcBef>
              <a:buFont typeface="Arial" pitchFamily="34" charset="0"/>
              <a:buChar char="•"/>
              <a:defRPr sz="2400" b="1">
                <a:solidFill>
                  <a:srgbClr val="CCFFCC"/>
                </a:solidFill>
                <a:latin typeface="標楷體" pitchFamily="65" charset="-120"/>
                <a:ea typeface="標楷體" pitchFamily="65" charset="-120"/>
              </a:defRPr>
            </a:lvl4pPr>
            <a:lvl5pPr marL="2057400" indent="-228600" eaLnBrk="0" hangingPunct="0">
              <a:lnSpc>
                <a:spcPct val="90000"/>
              </a:lnSpc>
              <a:spcBef>
                <a:spcPts val="500"/>
              </a:spcBef>
              <a:buFont typeface="Arial" pitchFamily="34" charset="0"/>
              <a:buChar char="•"/>
              <a:defRPr sz="2400" b="1">
                <a:solidFill>
                  <a:schemeClr val="tx1"/>
                </a:solidFill>
                <a:latin typeface="標楷體" pitchFamily="65" charset="-120"/>
                <a:ea typeface="標楷體" pitchFamily="65" charset="-120"/>
              </a:defRPr>
            </a:lvl5pPr>
            <a:lvl6pPr marL="25146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6pPr>
            <a:lvl7pPr marL="29718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7pPr>
            <a:lvl8pPr marL="34290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8pPr>
            <a:lvl9pPr marL="38862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9pPr>
          </a:lstStyle>
          <a:p>
            <a:pPr eaLnBrk="1" fontAlgn="base" latinLnBrk="1" hangingPunct="1">
              <a:lnSpc>
                <a:spcPct val="100000"/>
              </a:lnSpc>
              <a:spcBef>
                <a:spcPct val="0"/>
              </a:spcBef>
              <a:spcAft>
                <a:spcPct val="0"/>
              </a:spcAft>
              <a:buFontTx/>
              <a:buNone/>
              <a:defRPr/>
            </a:pPr>
            <a:r>
              <a:rPr kumimoji="1" lang="zh-TW" altLang="en-US" sz="2400" dirty="0">
                <a:solidFill>
                  <a:srgbClr val="000000">
                    <a:lumMod val="75000"/>
                  </a:srgbClr>
                </a:solidFill>
                <a:latin typeface="Arial" pitchFamily="34" charset="0"/>
                <a:ea typeface="HY헤드라인M"/>
                <a:cs typeface="HY헤드라인M"/>
              </a:rPr>
              <a:t>國小教材</a:t>
            </a:r>
          </a:p>
        </p:txBody>
      </p:sp>
      <p:sp>
        <p:nvSpPr>
          <p:cNvPr id="13319" name="Text Box 14"/>
          <p:cNvSpPr txBox="1">
            <a:spLocks noChangeArrowheads="1"/>
          </p:cNvSpPr>
          <p:nvPr/>
        </p:nvSpPr>
        <p:spPr bwMode="auto">
          <a:xfrm>
            <a:off x="6588125" y="5756275"/>
            <a:ext cx="1403350" cy="45720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spAutoFit/>
          </a:bodyPr>
          <a:lstStyle>
            <a:lvl1pPr eaLnBrk="0" hangingPunct="0">
              <a:lnSpc>
                <a:spcPct val="90000"/>
              </a:lnSpc>
              <a:spcBef>
                <a:spcPts val="1000"/>
              </a:spcBef>
              <a:buFont typeface="Arial" pitchFamily="34" charset="0"/>
              <a:buChar char="•"/>
              <a:defRPr sz="3200" b="1">
                <a:solidFill>
                  <a:srgbClr val="FFFF00"/>
                </a:solidFill>
                <a:latin typeface="標楷體" pitchFamily="65" charset="-120"/>
                <a:ea typeface="標楷體" pitchFamily="65" charset="-120"/>
              </a:defRPr>
            </a:lvl1pPr>
            <a:lvl2pPr marL="742950" indent="-285750" eaLnBrk="0" hangingPunct="0">
              <a:lnSpc>
                <a:spcPct val="90000"/>
              </a:lnSpc>
              <a:spcBef>
                <a:spcPts val="500"/>
              </a:spcBef>
              <a:buFont typeface="Arial" pitchFamily="34" charset="0"/>
              <a:buChar char="•"/>
              <a:defRPr sz="2800" b="1">
                <a:solidFill>
                  <a:srgbClr val="CCECFF"/>
                </a:solidFill>
                <a:latin typeface="標楷體" pitchFamily="65" charset="-120"/>
                <a:ea typeface="標楷體" pitchFamily="65" charset="-120"/>
              </a:defRPr>
            </a:lvl2pPr>
            <a:lvl3pPr marL="1143000" indent="-228600" eaLnBrk="0" hangingPunct="0">
              <a:lnSpc>
                <a:spcPct val="90000"/>
              </a:lnSpc>
              <a:spcBef>
                <a:spcPts val="500"/>
              </a:spcBef>
              <a:buFont typeface="Arial" pitchFamily="34" charset="0"/>
              <a:buChar char="•"/>
              <a:defRPr sz="2400" b="1">
                <a:solidFill>
                  <a:srgbClr val="FFCCFF"/>
                </a:solidFill>
                <a:latin typeface="標楷體" pitchFamily="65" charset="-120"/>
                <a:ea typeface="標楷體" pitchFamily="65" charset="-120"/>
              </a:defRPr>
            </a:lvl3pPr>
            <a:lvl4pPr marL="1600200" indent="-228600" eaLnBrk="0" hangingPunct="0">
              <a:lnSpc>
                <a:spcPct val="90000"/>
              </a:lnSpc>
              <a:spcBef>
                <a:spcPts val="500"/>
              </a:spcBef>
              <a:buFont typeface="Arial" pitchFamily="34" charset="0"/>
              <a:buChar char="•"/>
              <a:defRPr sz="2400" b="1">
                <a:solidFill>
                  <a:srgbClr val="CCFFCC"/>
                </a:solidFill>
                <a:latin typeface="標楷體" pitchFamily="65" charset="-120"/>
                <a:ea typeface="標楷體" pitchFamily="65" charset="-120"/>
              </a:defRPr>
            </a:lvl4pPr>
            <a:lvl5pPr marL="2057400" indent="-228600" eaLnBrk="0" hangingPunct="0">
              <a:lnSpc>
                <a:spcPct val="90000"/>
              </a:lnSpc>
              <a:spcBef>
                <a:spcPts val="500"/>
              </a:spcBef>
              <a:buFont typeface="Arial" pitchFamily="34" charset="0"/>
              <a:buChar char="•"/>
              <a:defRPr sz="2400" b="1">
                <a:solidFill>
                  <a:schemeClr val="tx1"/>
                </a:solidFill>
                <a:latin typeface="標楷體" pitchFamily="65" charset="-120"/>
                <a:ea typeface="標楷體" pitchFamily="65" charset="-120"/>
              </a:defRPr>
            </a:lvl5pPr>
            <a:lvl6pPr marL="25146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6pPr>
            <a:lvl7pPr marL="29718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7pPr>
            <a:lvl8pPr marL="34290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8pPr>
            <a:lvl9pPr marL="3886200" indent="-228600" eaLnBrk="0" fontAlgn="base" hangingPunct="0">
              <a:lnSpc>
                <a:spcPct val="90000"/>
              </a:lnSpc>
              <a:spcBef>
                <a:spcPts val="500"/>
              </a:spcBef>
              <a:spcAft>
                <a:spcPct val="0"/>
              </a:spcAft>
              <a:buFont typeface="Arial" pitchFamily="34" charset="0"/>
              <a:buChar char="•"/>
              <a:defRPr sz="2400" b="1">
                <a:solidFill>
                  <a:schemeClr val="tx1"/>
                </a:solidFill>
                <a:latin typeface="標楷體" pitchFamily="65" charset="-120"/>
                <a:ea typeface="標楷體" pitchFamily="65" charset="-120"/>
              </a:defRPr>
            </a:lvl9pPr>
          </a:lstStyle>
          <a:p>
            <a:pPr eaLnBrk="1" fontAlgn="base" latinLnBrk="1" hangingPunct="1">
              <a:lnSpc>
                <a:spcPct val="100000"/>
              </a:lnSpc>
              <a:spcBef>
                <a:spcPct val="0"/>
              </a:spcBef>
              <a:spcAft>
                <a:spcPct val="0"/>
              </a:spcAft>
              <a:buFontTx/>
              <a:buNone/>
              <a:defRPr/>
            </a:pPr>
            <a:r>
              <a:rPr kumimoji="1" lang="zh-TW" altLang="en-US" sz="2400" dirty="0">
                <a:solidFill>
                  <a:srgbClr val="DAEDEF">
                    <a:lumMod val="75000"/>
                  </a:srgbClr>
                </a:solidFill>
                <a:latin typeface="Arial" pitchFamily="34" charset="0"/>
                <a:ea typeface="HY헤드라인M"/>
                <a:cs typeface="HY헤드라인M"/>
              </a:rPr>
              <a:t>高中教材</a:t>
            </a:r>
          </a:p>
        </p:txBody>
      </p:sp>
      <p:sp>
        <p:nvSpPr>
          <p:cNvPr id="30728" name="Text Box 15"/>
          <p:cNvSpPr txBox="1">
            <a:spLocks noChangeArrowheads="1"/>
          </p:cNvSpPr>
          <p:nvPr/>
        </p:nvSpPr>
        <p:spPr bwMode="auto">
          <a:xfrm>
            <a:off x="2771775" y="5084763"/>
            <a:ext cx="4105275" cy="396875"/>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fontAlgn="base">
              <a:spcBef>
                <a:spcPct val="0"/>
              </a:spcBef>
              <a:spcAft>
                <a:spcPct val="0"/>
              </a:spcAft>
            </a:pPr>
            <a:r>
              <a:rPr kumimoji="0" lang="zh-TW" altLang="en-US" sz="2000" b="1">
                <a:solidFill>
                  <a:srgbClr val="FF0000"/>
                </a:solidFill>
                <a:latin typeface="Arial Black" pitchFamily="34" charset="0"/>
              </a:rPr>
              <a:t>易</a:t>
            </a:r>
            <a:r>
              <a:rPr kumimoji="0" lang="zh-TW" altLang="en-US" sz="2000" b="1">
                <a:solidFill>
                  <a:srgbClr val="000000"/>
                </a:solidFill>
                <a:latin typeface="Arial Black" pitchFamily="34" charset="0"/>
              </a:rPr>
              <a:t>、</a:t>
            </a:r>
            <a:r>
              <a:rPr kumimoji="0" lang="zh-TW" altLang="en-US" sz="2000" b="1">
                <a:solidFill>
                  <a:srgbClr val="000000"/>
                </a:solidFill>
              </a:rPr>
              <a:t>具體</a:t>
            </a:r>
            <a:r>
              <a:rPr kumimoji="0" lang="zh-TW" altLang="en-US" sz="2000" b="1">
                <a:solidFill>
                  <a:srgbClr val="FFCC00"/>
                </a:solidFill>
                <a:latin typeface="Arial Black" pitchFamily="34" charset="0"/>
              </a:rPr>
              <a:t>   </a:t>
            </a:r>
            <a:r>
              <a:rPr kumimoji="0" lang="en-US" altLang="zh-TW" sz="2000" b="1">
                <a:solidFill>
                  <a:srgbClr val="FF0000"/>
                </a:solidFill>
                <a:latin typeface="Arial Black" pitchFamily="34" charset="0"/>
              </a:rPr>
              <a:t>--   </a:t>
            </a:r>
            <a:r>
              <a:rPr kumimoji="0" lang="zh-TW" altLang="en-US" sz="2000" b="1">
                <a:solidFill>
                  <a:srgbClr val="FF0000"/>
                </a:solidFill>
                <a:latin typeface="Arial Black" pitchFamily="34" charset="0"/>
              </a:rPr>
              <a:t>順序   </a:t>
            </a:r>
            <a:r>
              <a:rPr kumimoji="0" lang="en-US" altLang="zh-TW" sz="2000" b="1">
                <a:solidFill>
                  <a:srgbClr val="FF0000"/>
                </a:solidFill>
                <a:latin typeface="Arial Black" pitchFamily="34" charset="0"/>
              </a:rPr>
              <a:t>--  </a:t>
            </a:r>
            <a:r>
              <a:rPr kumimoji="0" lang="zh-TW" altLang="en-US" sz="2000" b="1">
                <a:solidFill>
                  <a:srgbClr val="000000"/>
                </a:solidFill>
              </a:rPr>
              <a:t>抽象、</a:t>
            </a:r>
            <a:r>
              <a:rPr kumimoji="0" lang="zh-TW" altLang="en-US" sz="2000" b="1">
                <a:solidFill>
                  <a:srgbClr val="FF0000"/>
                </a:solidFill>
                <a:latin typeface="Arial Black" pitchFamily="34" charset="0"/>
              </a:rPr>
              <a:t>難</a:t>
            </a:r>
          </a:p>
        </p:txBody>
      </p:sp>
      <p:grpSp>
        <p:nvGrpSpPr>
          <p:cNvPr id="30729" name="Group 23"/>
          <p:cNvGrpSpPr>
            <a:grpSpLocks/>
          </p:cNvGrpSpPr>
          <p:nvPr/>
        </p:nvGrpSpPr>
        <p:grpSpPr bwMode="auto">
          <a:xfrm>
            <a:off x="395288" y="1412875"/>
            <a:ext cx="8475662" cy="3730625"/>
            <a:chOff x="236" y="1162"/>
            <a:chExt cx="5339" cy="2350"/>
          </a:xfrm>
        </p:grpSpPr>
        <p:sp>
          <p:nvSpPr>
            <p:cNvPr id="30732" name="Oval 2"/>
            <p:cNvSpPr>
              <a:spLocks noChangeArrowheads="1"/>
            </p:cNvSpPr>
            <p:nvPr/>
          </p:nvSpPr>
          <p:spPr bwMode="auto">
            <a:xfrm>
              <a:off x="2871" y="3064"/>
              <a:ext cx="2553" cy="448"/>
            </a:xfrm>
            <a:prstGeom prst="ellipse">
              <a:avLst/>
            </a:prstGeom>
            <a:gradFill rotWithShape="1">
              <a:gsLst>
                <a:gs pos="0">
                  <a:srgbClr val="99FF33">
                    <a:alpha val="39998"/>
                  </a:srgbClr>
                </a:gs>
                <a:gs pos="100000">
                  <a:srgbClr val="477618">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33" name="Oval 3"/>
            <p:cNvSpPr>
              <a:spLocks noChangeArrowheads="1"/>
            </p:cNvSpPr>
            <p:nvPr/>
          </p:nvSpPr>
          <p:spPr bwMode="auto">
            <a:xfrm>
              <a:off x="236" y="3043"/>
              <a:ext cx="2831" cy="448"/>
            </a:xfrm>
            <a:prstGeom prst="ellipse">
              <a:avLst/>
            </a:prstGeom>
            <a:gradFill rotWithShape="1">
              <a:gsLst>
                <a:gs pos="0">
                  <a:srgbClr val="99FF33">
                    <a:alpha val="39998"/>
                  </a:srgbClr>
                </a:gs>
                <a:gs pos="100000">
                  <a:srgbClr val="477618">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34" name="Oval 4"/>
            <p:cNvSpPr>
              <a:spLocks noChangeArrowheads="1"/>
            </p:cNvSpPr>
            <p:nvPr/>
          </p:nvSpPr>
          <p:spPr bwMode="auto">
            <a:xfrm>
              <a:off x="423" y="2360"/>
              <a:ext cx="2448" cy="791"/>
            </a:xfrm>
            <a:prstGeom prst="ellipse">
              <a:avLst/>
            </a:prstGeom>
            <a:gradFill rotWithShape="1">
              <a:gsLst>
                <a:gs pos="0">
                  <a:srgbClr val="99FF33"/>
                </a:gs>
                <a:gs pos="50000">
                  <a:srgbClr val="375C12"/>
                </a:gs>
                <a:gs pos="100000">
                  <a:srgbClr val="99FF33"/>
                </a:gs>
              </a:gsLst>
              <a:lin ang="2700000" scaled="1"/>
            </a:gradFill>
            <a:ln w="9525">
              <a:round/>
              <a:headEnd/>
              <a:tailEnd/>
            </a:ln>
            <a:effectLst/>
            <a:scene3d>
              <a:camera prst="legacyPerspectiveBottom"/>
              <a:lightRig rig="legacyFlat3" dir="t"/>
            </a:scene3d>
            <a:sp3d extrusionH="1878000" prstMaterial="legacyMatte">
              <a:bevelT w="13500" h="13500" prst="angle"/>
              <a:bevelB w="13500" h="13500" prst="angle"/>
              <a:extrusionClr>
                <a:srgbClr val="99FF33"/>
              </a:extrusionClr>
            </a:sp3d>
            <a:extLs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flatTx/>
            </a:bodyP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35" name="Oval 5"/>
            <p:cNvSpPr>
              <a:spLocks noChangeArrowheads="1"/>
            </p:cNvSpPr>
            <p:nvPr/>
          </p:nvSpPr>
          <p:spPr bwMode="auto">
            <a:xfrm>
              <a:off x="2871" y="2288"/>
              <a:ext cx="2476" cy="864"/>
            </a:xfrm>
            <a:prstGeom prst="ellipse">
              <a:avLst/>
            </a:prstGeom>
            <a:gradFill rotWithShape="1">
              <a:gsLst>
                <a:gs pos="0">
                  <a:srgbClr val="CC3300"/>
                </a:gs>
                <a:gs pos="50000">
                  <a:srgbClr val="4A1200"/>
                </a:gs>
                <a:gs pos="100000">
                  <a:srgbClr val="CC3300"/>
                </a:gs>
              </a:gsLst>
              <a:lin ang="2700000" scaled="1"/>
            </a:gradFill>
            <a:ln w="9525">
              <a:round/>
              <a:headEnd/>
              <a:tailEnd/>
            </a:ln>
            <a:effectLst/>
            <a:scene3d>
              <a:camera prst="legacyPerspectiveBottom"/>
              <a:lightRig rig="legacyFlat3" dir="t"/>
            </a:scene3d>
            <a:sp3d extrusionH="1878000" prstMaterial="legacyMatte">
              <a:bevelT w="13500" h="13500" prst="angle"/>
              <a:bevelB w="13500" h="13500" prst="angle"/>
              <a:extrusionClr>
                <a:srgbClr val="FF6600"/>
              </a:extrusionClr>
            </a:sp3d>
            <a:extLs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flatTx/>
            </a:bodyPr>
            <a:lstStyle/>
            <a:p>
              <a:pPr algn="ctr" fontAlgn="base" latinLnBrk="1">
                <a:spcBef>
                  <a:spcPct val="0"/>
                </a:spcBef>
                <a:spcAft>
                  <a:spcPct val="0"/>
                </a:spcAft>
              </a:pPr>
              <a:endParaRPr kumimoji="1" lang="zh-TW" altLang="zh-TW" sz="1400" b="1">
                <a:solidFill>
                  <a:srgbClr val="000000"/>
                </a:solidFill>
                <a:latin typeface="GulimChe" pitchFamily="49" charset="-127"/>
                <a:ea typeface="GulimChe" pitchFamily="49" charset="-127"/>
              </a:endParaRPr>
            </a:p>
          </p:txBody>
        </p:sp>
        <p:sp>
          <p:nvSpPr>
            <p:cNvPr id="30736" name="WordArt 6"/>
            <p:cNvSpPr>
              <a:spLocks noChangeArrowheads="1" noChangeShapeType="1" noTextEdit="1"/>
            </p:cNvSpPr>
            <p:nvPr/>
          </p:nvSpPr>
          <p:spPr bwMode="auto">
            <a:xfrm>
              <a:off x="1173" y="2597"/>
              <a:ext cx="936" cy="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8972"/>
                </a:avLst>
              </a:prstTxWarp>
            </a:bodyPr>
            <a:lstStyle/>
            <a:p>
              <a:pPr algn="ctr" fontAlgn="base">
                <a:spcBef>
                  <a:spcPct val="0"/>
                </a:spcBef>
                <a:spcAft>
                  <a:spcPct val="0"/>
                </a:spcAft>
              </a:pPr>
              <a:r>
                <a:rPr kumimoji="1" lang="zh-TW" altLang="en-US" sz="4800" b="1" kern="10">
                  <a:gradFill rotWithShape="1">
                    <a:gsLst>
                      <a:gs pos="0">
                        <a:srgbClr val="FFFFFF">
                          <a:alpha val="20000"/>
                        </a:srgbClr>
                      </a:gs>
                      <a:gs pos="100000">
                        <a:srgbClr val="FFFFFF">
                          <a:alpha val="60001"/>
                        </a:srgbClr>
                      </a:gs>
                    </a:gsLst>
                    <a:lin ang="5400000" scaled="1"/>
                  </a:gradFill>
                  <a:effectLst>
                    <a:outerShdw dist="35921" dir="2700000" algn="ctr" rotWithShape="0">
                      <a:srgbClr val="000000">
                        <a:alpha val="20000"/>
                      </a:srgbClr>
                    </a:outerShdw>
                  </a:effectLst>
                  <a:latin typeface="標楷體"/>
                </a:rPr>
                <a:t>介紹</a:t>
              </a:r>
            </a:p>
          </p:txBody>
        </p:sp>
        <p:sp>
          <p:nvSpPr>
            <p:cNvPr id="30737" name="WordArt 7"/>
            <p:cNvSpPr>
              <a:spLocks noChangeArrowheads="1" noChangeShapeType="1" noTextEdit="1"/>
            </p:cNvSpPr>
            <p:nvPr/>
          </p:nvSpPr>
          <p:spPr bwMode="auto">
            <a:xfrm>
              <a:off x="3673" y="2605"/>
              <a:ext cx="936" cy="2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8972"/>
                </a:avLst>
              </a:prstTxWarp>
            </a:bodyPr>
            <a:lstStyle/>
            <a:p>
              <a:pPr algn="ctr" fontAlgn="base">
                <a:spcBef>
                  <a:spcPct val="0"/>
                </a:spcBef>
                <a:spcAft>
                  <a:spcPct val="0"/>
                </a:spcAft>
              </a:pPr>
              <a:r>
                <a:rPr kumimoji="1" lang="zh-TW" altLang="en-US" sz="4800" b="1" kern="10">
                  <a:gradFill rotWithShape="1">
                    <a:gsLst>
                      <a:gs pos="0">
                        <a:srgbClr val="FFFFFF">
                          <a:alpha val="20000"/>
                        </a:srgbClr>
                      </a:gs>
                      <a:gs pos="100000">
                        <a:srgbClr val="FFFFFF">
                          <a:alpha val="60001"/>
                        </a:srgbClr>
                      </a:gs>
                    </a:gsLst>
                    <a:lin ang="5400000" scaled="1"/>
                  </a:gradFill>
                  <a:effectLst>
                    <a:outerShdw dist="35921" dir="2700000" algn="ctr" rotWithShape="0">
                      <a:srgbClr val="000000">
                        <a:alpha val="20000"/>
                      </a:srgbClr>
                    </a:outerShdw>
                  </a:effectLst>
                  <a:latin typeface="標楷體"/>
                </a:rPr>
                <a:t>發想</a:t>
              </a:r>
            </a:p>
          </p:txBody>
        </p:sp>
        <p:sp>
          <p:nvSpPr>
            <p:cNvPr id="30738" name="Oval 8"/>
            <p:cNvSpPr>
              <a:spLocks noChangeArrowheads="1"/>
            </p:cNvSpPr>
            <p:nvPr/>
          </p:nvSpPr>
          <p:spPr bwMode="auto">
            <a:xfrm rot="468918">
              <a:off x="418" y="2300"/>
              <a:ext cx="2928" cy="720"/>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39" name="Oval 12"/>
            <p:cNvSpPr>
              <a:spLocks noChangeArrowheads="1"/>
            </p:cNvSpPr>
            <p:nvPr/>
          </p:nvSpPr>
          <p:spPr bwMode="auto">
            <a:xfrm>
              <a:off x="1927" y="1162"/>
              <a:ext cx="1906" cy="1906"/>
            </a:xfrm>
            <a:prstGeom prst="ellipse">
              <a:avLst/>
            </a:prstGeom>
            <a:gradFill rotWithShape="1">
              <a:gsLst>
                <a:gs pos="0">
                  <a:srgbClr val="EBA1C8">
                    <a:alpha val="79999"/>
                  </a:srgbClr>
                </a:gs>
                <a:gs pos="100000">
                  <a:srgbClr val="6D4B5D">
                    <a:alpha val="39998"/>
                  </a:srgbClr>
                </a:gs>
              </a:gsLst>
              <a:lin ang="5400000" scaled="1"/>
            </a:gradFill>
            <a:ln w="28575">
              <a:solidFill>
                <a:srgbClr val="FFFFFF"/>
              </a:solidFill>
              <a:prstDash val="sysDot"/>
              <a:round/>
              <a:headEnd/>
              <a:tailEnd/>
            </a:ln>
            <a:effectLst/>
            <a:extLs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40" name="Text Box 16"/>
            <p:cNvSpPr txBox="1">
              <a:spLocks noChangeArrowheads="1"/>
            </p:cNvSpPr>
            <p:nvPr/>
          </p:nvSpPr>
          <p:spPr bwMode="auto">
            <a:xfrm>
              <a:off x="2540" y="2678"/>
              <a:ext cx="756" cy="25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latinLnBrk="1" hangingPunct="1">
                <a:spcBef>
                  <a:spcPct val="0"/>
                </a:spcBef>
                <a:spcAft>
                  <a:spcPct val="0"/>
                </a:spcAft>
              </a:pPr>
              <a:r>
                <a:rPr lang="zh-TW" altLang="en-US" sz="2000" b="1">
                  <a:solidFill>
                    <a:srgbClr val="FFFFFF"/>
                  </a:solidFill>
                  <a:latin typeface="新細明體" pitchFamily="18" charset="-120"/>
                  <a:ea typeface="HY헤드라인M"/>
                  <a:cs typeface="HY헤드라인M"/>
                </a:rPr>
                <a:t>核心統整</a:t>
              </a:r>
            </a:p>
          </p:txBody>
        </p:sp>
        <p:sp>
          <p:nvSpPr>
            <p:cNvPr id="30741" name="Oval 17"/>
            <p:cNvSpPr>
              <a:spLocks noChangeArrowheads="1"/>
            </p:cNvSpPr>
            <p:nvPr/>
          </p:nvSpPr>
          <p:spPr bwMode="auto">
            <a:xfrm rot="10122088">
              <a:off x="2346" y="2220"/>
              <a:ext cx="3229" cy="72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nchor="ctr"/>
            <a:lstStyle/>
            <a:p>
              <a:pPr fontAlgn="base">
                <a:spcBef>
                  <a:spcPct val="0"/>
                </a:spcBef>
                <a:spcAft>
                  <a:spcPct val="0"/>
                </a:spcAft>
              </a:pPr>
              <a:endParaRPr kumimoji="1" lang="zh-TW" altLang="en-US" sz="2400">
                <a:solidFill>
                  <a:srgbClr val="000000"/>
                </a:solidFill>
                <a:latin typeface="Times New Roman" pitchFamily="18" charset="0"/>
                <a:ea typeface="新細明體" pitchFamily="18" charset="-120"/>
              </a:endParaRPr>
            </a:p>
          </p:txBody>
        </p:sp>
        <p:sp>
          <p:nvSpPr>
            <p:cNvPr id="30742" name="WordArt 20"/>
            <p:cNvSpPr>
              <a:spLocks noChangeArrowheads="1" noChangeShapeType="1" noTextEdit="1"/>
            </p:cNvSpPr>
            <p:nvPr/>
          </p:nvSpPr>
          <p:spPr bwMode="auto">
            <a:xfrm>
              <a:off x="2290" y="1434"/>
              <a:ext cx="1134" cy="7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19542"/>
                </a:avLst>
              </a:prstTxWarp>
            </a:bodyPr>
            <a:lstStyle/>
            <a:p>
              <a:pPr algn="ctr" fontAlgn="base">
                <a:spcBef>
                  <a:spcPct val="0"/>
                </a:spcBef>
                <a:spcAft>
                  <a:spcPct val="0"/>
                </a:spcAft>
              </a:pPr>
              <a:r>
                <a:rPr kumimoji="1" lang="zh-TW" altLang="en-US" sz="4800" b="1" kern="10">
                  <a:gradFill rotWithShape="1">
                    <a:gsLst>
                      <a:gs pos="0">
                        <a:srgbClr val="FFFFFF"/>
                      </a:gs>
                      <a:gs pos="100000">
                        <a:srgbClr val="FFFFFF">
                          <a:alpha val="0"/>
                        </a:srgbClr>
                      </a:gs>
                    </a:gsLst>
                    <a:lin ang="5400000" scaled="1"/>
                  </a:gradFill>
                  <a:effectLst>
                    <a:outerShdw dist="45791" dir="3378596" algn="ctr" rotWithShape="0">
                      <a:srgbClr val="000000">
                        <a:alpha val="20000"/>
                      </a:srgbClr>
                    </a:outerShdw>
                  </a:effectLst>
                  <a:latin typeface="標楷體"/>
                </a:rPr>
                <a:t>深入了解</a:t>
              </a:r>
            </a:p>
          </p:txBody>
        </p:sp>
      </p:grpSp>
      <p:sp>
        <p:nvSpPr>
          <p:cNvPr id="30730" name="Rectangle 21"/>
          <p:cNvSpPr>
            <a:spLocks noChangeArrowheads="1"/>
          </p:cNvSpPr>
          <p:nvPr/>
        </p:nvSpPr>
        <p:spPr bwMode="auto">
          <a:xfrm>
            <a:off x="508000" y="520700"/>
            <a:ext cx="7951788" cy="9636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fontAlgn="base" latinLnBrk="1">
              <a:spcBef>
                <a:spcPct val="0"/>
              </a:spcBef>
              <a:spcAft>
                <a:spcPct val="0"/>
              </a:spcAft>
              <a:buFont typeface="Wingdings" pitchFamily="2" charset="2"/>
              <a:buNone/>
            </a:pPr>
            <a:r>
              <a:rPr kumimoji="1" lang="zh-TW" altLang="en-US" sz="4800" b="1">
                <a:solidFill>
                  <a:srgbClr val="FFFFFF"/>
                </a:solidFill>
                <a:latin typeface="華康粗圓體(P)"/>
                <a:ea typeface="新細明體" pitchFamily="18" charset="-120"/>
              </a:rPr>
              <a:t>教材脈絡</a:t>
            </a:r>
          </a:p>
        </p:txBody>
      </p:sp>
      <p:sp>
        <p:nvSpPr>
          <p:cNvPr id="30731" name="Text Box 22"/>
          <p:cNvSpPr txBox="1">
            <a:spLocks noChangeArrowheads="1"/>
          </p:cNvSpPr>
          <p:nvPr/>
        </p:nvSpPr>
        <p:spPr bwMode="auto">
          <a:xfrm>
            <a:off x="4140200" y="5756275"/>
            <a:ext cx="1403350" cy="45720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fontAlgn="base" latinLnBrk="1" hangingPunct="1">
              <a:spcBef>
                <a:spcPct val="0"/>
              </a:spcBef>
              <a:spcAft>
                <a:spcPct val="0"/>
              </a:spcAft>
            </a:pPr>
            <a:r>
              <a:rPr lang="zh-TW" altLang="en-US" b="1">
                <a:solidFill>
                  <a:srgbClr val="FF66FF"/>
                </a:solidFill>
                <a:latin typeface="Arial" pitchFamily="34" charset="0"/>
                <a:ea typeface="HY헤드라인M"/>
                <a:cs typeface="HY헤드라인M"/>
              </a:rPr>
              <a:t>國中教材</a:t>
            </a:r>
          </a:p>
        </p:txBody>
      </p:sp>
      <p:sp>
        <p:nvSpPr>
          <p:cNvPr id="23" name="投影片編號版面配置區 1"/>
          <p:cNvSpPr>
            <a:spLocks noGrp="1"/>
          </p:cNvSpPr>
          <p:nvPr>
            <p:ph type="sldNum" sz="quarter" idx="12"/>
          </p:nvPr>
        </p:nvSpPr>
        <p:spPr>
          <a:xfrm>
            <a:off x="6553200" y="6245225"/>
            <a:ext cx="2133600" cy="476250"/>
          </a:xfrm>
        </p:spPr>
        <p:txBody>
          <a:bodyPr/>
          <a:lstStyle/>
          <a:p>
            <a:pPr>
              <a:defRPr/>
            </a:pPr>
            <a:fld id="{FFDCC6C3-4FD2-4E60-8045-3010785D8302}" type="slidenum">
              <a:rPr lang="en-US" altLang="zh-TW">
                <a:solidFill>
                  <a:srgbClr val="000000"/>
                </a:solidFill>
              </a:rPr>
              <a:pPr>
                <a:defRPr/>
              </a:pPr>
              <a:t>9</a:t>
            </a:fld>
            <a:endParaRPr lang="en-US" altLang="zh-TW" dirty="0">
              <a:solidFill>
                <a:srgbClr val="000000"/>
              </a:solidFill>
            </a:endParaRPr>
          </a:p>
        </p:txBody>
      </p:sp>
    </p:spTree>
    <p:extLst>
      <p:ext uri="{BB962C8B-B14F-4D97-AF65-F5344CB8AC3E}">
        <p14:creationId xmlns:p14="http://schemas.microsoft.com/office/powerpoint/2010/main" val="1155477378"/>
      </p:ext>
    </p:extLst>
  </p:cSld>
  <p:clrMapOvr>
    <a:masterClrMapping/>
  </p:clrMapOvr>
  <p:transition>
    <p:fade/>
  </p:transition>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_rels/theme9.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佈景主題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SC_MS_EA_Academic_ID03">
  <a:themeElements>
    <a:clrScheme name="2_MSC_MS_EA_Academic_ID03 1">
      <a:dk1>
        <a:srgbClr val="000000"/>
      </a:dk1>
      <a:lt1>
        <a:srgbClr val="FFFFFF"/>
      </a:lt1>
      <a:dk2>
        <a:srgbClr val="575F6D"/>
      </a:dk2>
      <a:lt2>
        <a:srgbClr val="FFF39D"/>
      </a:lt2>
      <a:accent1>
        <a:srgbClr val="FE8637"/>
      </a:accent1>
      <a:accent2>
        <a:srgbClr val="7598D9"/>
      </a:accent2>
      <a:accent3>
        <a:srgbClr val="FFFFFF"/>
      </a:accent3>
      <a:accent4>
        <a:srgbClr val="000000"/>
      </a:accent4>
      <a:accent5>
        <a:srgbClr val="FEC3AE"/>
      </a:accent5>
      <a:accent6>
        <a:srgbClr val="6989C4"/>
      </a:accent6>
      <a:hlink>
        <a:srgbClr val="D2611C"/>
      </a:hlink>
      <a:folHlink>
        <a:srgbClr val="3B435B"/>
      </a:folHlink>
    </a:clrScheme>
    <a:fontScheme name="2_MSC_MS_EA_Academic_ID03">
      <a:majorFont>
        <a:latin typeface="Verdana"/>
        <a:ea typeface="新細明體"/>
        <a:cs typeface="Arial"/>
      </a:majorFont>
      <a:minorFont>
        <a:latin typeface="Verdana"/>
        <a:ea typeface="新細明體"/>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SC_MS_EA_Academic_ID03 1">
        <a:dk1>
          <a:srgbClr val="000000"/>
        </a:dk1>
        <a:lt1>
          <a:srgbClr val="FFFFFF"/>
        </a:lt1>
        <a:dk2>
          <a:srgbClr val="575F6D"/>
        </a:dk2>
        <a:lt2>
          <a:srgbClr val="FFF39D"/>
        </a:lt2>
        <a:accent1>
          <a:srgbClr val="FE8637"/>
        </a:accent1>
        <a:accent2>
          <a:srgbClr val="7598D9"/>
        </a:accent2>
        <a:accent3>
          <a:srgbClr val="FFFFFF"/>
        </a:accent3>
        <a:accent4>
          <a:srgbClr val="000000"/>
        </a:accent4>
        <a:accent5>
          <a:srgbClr val="FEC3AE"/>
        </a:accent5>
        <a:accent6>
          <a:srgbClr val="6989C4"/>
        </a:accent6>
        <a:hlink>
          <a:srgbClr val="D2611C"/>
        </a:hlink>
        <a:folHlink>
          <a:srgbClr val="3B435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設計">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自訂設計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660066"/>
        </a:hlink>
        <a:folHlink>
          <a:srgbClr val="007B7E"/>
        </a:folHlink>
      </a:clrScheme>
      <a:clrMap bg1="lt1" tx1="dk1" bg2="lt2" tx2="dk2" accent1="accent1" accent2="accent2" accent3="accent3" accent4="accent4" accent5="accent5" accent6="accent6" hlink="hlink" folHlink="folHlink"/>
    </a:extraClrScheme>
    <a:extraClrScheme>
      <a:clrScheme name="自訂設計 14">
        <a:dk1>
          <a:srgbClr val="010199"/>
        </a:dk1>
        <a:lt1>
          <a:srgbClr val="FFFFFF"/>
        </a:lt1>
        <a:dk2>
          <a:srgbClr val="000000"/>
        </a:dk2>
        <a:lt2>
          <a:srgbClr val="FFFF00"/>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白底綠葉邊">
  <a:themeElements>
    <a:clrScheme name="白底綠葉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白底綠葉邊">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白底綠葉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白底綠葉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白底綠葉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白底綠葉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白底綠葉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白底綠葉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白底綠葉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白底綠葉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白底綠葉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白底綠葉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白底綠葉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白底綠葉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6">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660066"/>
      </a:hlink>
      <a:folHlink>
        <a:srgbClr val="007B7E"/>
      </a:folHlink>
    </a:clrScheme>
    <a:fontScheme name="Default Design">
      <a:majorFont>
        <a:latin typeface="標楷體"/>
        <a:ea typeface="標楷體"/>
        <a:cs typeface=""/>
      </a:majorFont>
      <a:minorFont>
        <a:latin typeface="標楷體"/>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
      <a:clrScheme name="Default Design 15">
        <a:dk1>
          <a:srgbClr val="0E2F67"/>
        </a:dk1>
        <a:lt1>
          <a:srgbClr val="FFFFFF"/>
        </a:lt1>
        <a:dk2>
          <a:srgbClr val="0E6224"/>
        </a:dk2>
        <a:lt2>
          <a:srgbClr val="7ACCE6"/>
        </a:lt2>
        <a:accent1>
          <a:srgbClr val="745D4A"/>
        </a:accent1>
        <a:accent2>
          <a:srgbClr val="E28000"/>
        </a:accent2>
        <a:accent3>
          <a:srgbClr val="FFFFFF"/>
        </a:accent3>
        <a:accent4>
          <a:srgbClr val="0A2757"/>
        </a:accent4>
        <a:accent5>
          <a:srgbClr val="BCB6B1"/>
        </a:accent5>
        <a:accent6>
          <a:srgbClr val="CD7300"/>
        </a:accent6>
        <a:hlink>
          <a:srgbClr val="FFAB2D"/>
        </a:hlink>
        <a:folHlink>
          <a:srgbClr val="007B7E"/>
        </a:folHlink>
      </a:clrScheme>
      <a:clrMap bg1="lt1" tx1="dk1" bg2="lt2" tx2="dk2" accent1="accent1" accent2="accent2" accent3="accent3" accent4="accent4" accent5="accent5" accent6="accent6" hlink="hlink" folHlink="folHlink"/>
    </a:extraClrScheme>
    <a:extraClrScheme>
      <a:clrScheme name="Default Design 16">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660066"/>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佈景主題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佈景主題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1_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佈景主題1</Template>
  <TotalTime>779</TotalTime>
  <Words>2637</Words>
  <Application>Microsoft Office PowerPoint</Application>
  <PresentationFormat>如螢幕大小 (4:3)</PresentationFormat>
  <Paragraphs>475</Paragraphs>
  <Slides>68</Slides>
  <Notes>13</Notes>
  <HiddenSlides>0</HiddenSlides>
  <MMClips>0</MMClips>
  <ScaleCrop>false</ScaleCrop>
  <HeadingPairs>
    <vt:vector size="4" baseType="variant">
      <vt:variant>
        <vt:lpstr>佈景主題</vt:lpstr>
      </vt:variant>
      <vt:variant>
        <vt:i4>9</vt:i4>
      </vt:variant>
      <vt:variant>
        <vt:lpstr>投影片標題</vt:lpstr>
      </vt:variant>
      <vt:variant>
        <vt:i4>68</vt:i4>
      </vt:variant>
    </vt:vector>
  </HeadingPairs>
  <TitlesOfParts>
    <vt:vector size="77" baseType="lpstr">
      <vt:lpstr>佈景主題1</vt:lpstr>
      <vt:lpstr>2_MSC_MS_EA_Academic_ID03</vt:lpstr>
      <vt:lpstr>自訂設計</vt:lpstr>
      <vt:lpstr>白底綠葉邊</vt:lpstr>
      <vt:lpstr>Default Design</vt:lpstr>
      <vt:lpstr>1_佈景主題1</vt:lpstr>
      <vt:lpstr>2_佈景主題1</vt:lpstr>
      <vt:lpstr>壁窗</vt:lpstr>
      <vt:lpstr>1_壁窗</vt:lpstr>
      <vt:lpstr>資訊素養與倫理教材教學應用</vt:lpstr>
      <vt:lpstr>名詞定義</vt:lpstr>
      <vt:lpstr>資訊素養與倫理教育現況</vt:lpstr>
      <vt:lpstr>資訊素養與倫理教育現況</vt:lpstr>
      <vt:lpstr>資訊素養與倫理教育現況</vt:lpstr>
      <vt:lpstr>資訊素養與倫理教育現況</vt:lpstr>
      <vt:lpstr>PowerPoint 簡報</vt:lpstr>
      <vt:lpstr>孩子在網路世界的 奇幻漂流  --科技始終挑戰人性 --網路空間的權力流動 --教育是學習與科技、生活的集體實踐過程</vt:lpstr>
      <vt:lpstr>PowerPoint 簡報</vt:lpstr>
      <vt:lpstr>高中職版指導教授及編輯群</vt:lpstr>
      <vt:lpstr>國中版指導教授及編輯群</vt:lpstr>
      <vt:lpstr>國小版指導教授及編輯群</vt:lpstr>
      <vt:lpstr>三版特色</vt:lpstr>
      <vt:lpstr>教材特色</vt:lpstr>
      <vt:lpstr>學層單元標題名稱</vt:lpstr>
      <vt:lpstr>高中職版教材形式—紙本教材、多媒體輔助教材</vt:lpstr>
      <vt:lpstr>高中職版教材理念</vt:lpstr>
      <vt:lpstr>高中職版撰寫原則</vt:lpstr>
      <vt:lpstr>高中版主題人物</vt:lpstr>
      <vt:lpstr>高中職版單元主題</vt:lpstr>
      <vt:lpstr>PowerPoint 簡報</vt:lpstr>
      <vt:lpstr>PowerPoint 簡報</vt:lpstr>
      <vt:lpstr>特別單元 家長宣導教材—資訊相關法律常識</vt:lpstr>
      <vt:lpstr>PowerPoint 簡報</vt:lpstr>
      <vt:lpstr>國中版單元內容範圍</vt:lpstr>
      <vt:lpstr>PowerPoint 簡報</vt:lpstr>
      <vt:lpstr>國中版教材編輯之原則</vt:lpstr>
      <vt:lpstr>PowerPoint 簡報</vt:lpstr>
      <vt:lpstr>國中版人物比較</vt:lpstr>
      <vt:lpstr>國中版各單元特色</vt:lpstr>
      <vt:lpstr>國中版各單元特色</vt:lpstr>
      <vt:lpstr>PowerPoint 簡報</vt:lpstr>
      <vt:lpstr>國中版各單元特色</vt:lpstr>
      <vt:lpstr>PowerPoint 簡報</vt:lpstr>
      <vt:lpstr>國中版各單元特色</vt:lpstr>
      <vt:lpstr>國中版各單元特色</vt:lpstr>
      <vt:lpstr>國中版各單元特色</vt:lpstr>
      <vt:lpstr>國中版各單元特色</vt:lpstr>
      <vt:lpstr>國中版各單元特色</vt:lpstr>
      <vt:lpstr>國中版各單元特色</vt:lpstr>
      <vt:lpstr>PowerPoint 簡報</vt:lpstr>
      <vt:lpstr>國中版各單元特色</vt:lpstr>
      <vt:lpstr>國中版多媒體格式</vt:lpstr>
      <vt:lpstr>國中版教學課程進行方式</vt:lpstr>
      <vt:lpstr>國小版教材內容</vt:lpstr>
      <vt:lpstr>PowerPoint 簡報</vt:lpstr>
      <vt:lpstr>國小版書中主角</vt:lpstr>
      <vt:lpstr>生態保育</vt:lpstr>
      <vt:lpstr>國小版教材內容</vt:lpstr>
      <vt:lpstr>國小版教材內容</vt:lpstr>
      <vt:lpstr>國小版教材內容</vt:lpstr>
      <vt:lpstr>國小版教材內容</vt:lpstr>
      <vt:lpstr>國小版教材內容</vt:lpstr>
      <vt:lpstr>國小版教材內容</vt:lpstr>
      <vt:lpstr>國小版教材內容</vt:lpstr>
      <vt:lpstr>國小版教材內容</vt:lpstr>
      <vt:lpstr>國小版教材內容</vt:lpstr>
      <vt:lpstr>國小版教材內容</vt:lpstr>
      <vt:lpstr>國小電腦版教材</vt:lpstr>
      <vt:lpstr>國小行動版教材</vt:lpstr>
      <vt:lpstr>國小版線上電子書</vt:lpstr>
      <vt:lpstr>國小版線上動畫範例</vt:lpstr>
      <vt:lpstr>線上測驗動畫範例</vt:lpstr>
      <vt:lpstr>教材App下載-Google play</vt:lpstr>
      <vt:lpstr>教材網址</vt:lpstr>
      <vt:lpstr>省思</vt:lpstr>
      <vt:lpstr>參考資料來源</vt:lpstr>
      <vt:lpstr>簡報結束 歡迎指教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資訊素養與倫理_國小3版</dc:title>
  <dc:creator>賴清國</dc:creator>
  <cp:lastModifiedBy>Dong-Hwa Lu</cp:lastModifiedBy>
  <cp:revision>87</cp:revision>
  <dcterms:created xsi:type="dcterms:W3CDTF">2013-11-13T03:01:36Z</dcterms:created>
  <dcterms:modified xsi:type="dcterms:W3CDTF">2015-05-26T11:32:58Z</dcterms:modified>
</cp:coreProperties>
</file>