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7"/>
  </p:notesMasterIdLst>
  <p:sldIdLst>
    <p:sldId id="256" r:id="rId2"/>
    <p:sldId id="257" r:id="rId3"/>
    <p:sldId id="258" r:id="rId4"/>
    <p:sldId id="264" r:id="rId5"/>
    <p:sldId id="262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3A5C58-72A2-40AD-9D7E-EAA8542688C9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3C8179-EF98-4480-9CD0-AE9B513D5E9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769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F164B63-D079-4100-838A-8DDE575DE533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BED42F-9C71-43F5-AB8C-AD52ED89C70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B63-D079-4100-838A-8DDE575DE533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D42F-9C71-43F5-AB8C-AD52ED89C70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F164B63-D079-4100-838A-8DDE575DE533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2BED42F-9C71-43F5-AB8C-AD52ED89C70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B63-D079-4100-838A-8DDE575DE533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2BED42F-9C71-43F5-AB8C-AD52ED89C70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矩形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B63-D079-4100-838A-8DDE575DE533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2BED42F-9C71-43F5-AB8C-AD52ED89C70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F164B63-D079-4100-838A-8DDE575DE533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2BED42F-9C71-43F5-AB8C-AD52ED89C70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頁尾版面配置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F164B63-D079-4100-838A-8DDE575DE533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2BED42F-9C71-43F5-AB8C-AD52ED89C70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  <p:sp>
        <p:nvSpPr>
          <p:cNvPr id="16" name="文字版面配置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5" name="文字版面配置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B63-D079-4100-838A-8DDE575DE533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2BED42F-9C71-43F5-AB8C-AD52ED89C70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B63-D079-4100-838A-8DDE575DE533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BED42F-9C71-43F5-AB8C-AD52ED89C70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B63-D079-4100-838A-8DDE575DE533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2BED42F-9C71-43F5-AB8C-AD52ED89C70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矩形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F164B63-D079-4100-838A-8DDE575DE533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2BED42F-9C71-43F5-AB8C-AD52ED89C70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F164B63-D079-4100-838A-8DDE575DE533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2BED42F-9C71-43F5-AB8C-AD52ED89C70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31640" y="1196752"/>
            <a:ext cx="6477000" cy="1828800"/>
          </a:xfrm>
        </p:spPr>
        <p:txBody>
          <a:bodyPr>
            <a:normAutofit/>
          </a:bodyPr>
          <a:lstStyle/>
          <a:p>
            <a:pPr algn="ctr"/>
            <a:r>
              <a:rPr lang="en-US" altLang="zh-TW" sz="4800" dirty="0" smtClean="0"/>
              <a:t>105</a:t>
            </a:r>
            <a:r>
              <a:rPr lang="zh-TW" altLang="en-US" sz="4800" dirty="0" smtClean="0"/>
              <a:t>學年</a:t>
            </a:r>
            <a:r>
              <a:rPr lang="zh-TW" altLang="en-US" sz="4800" dirty="0"/>
              <a:t>上</a:t>
            </a:r>
            <a:r>
              <a:rPr lang="zh-TW" altLang="en-US" sz="4800" dirty="0" smtClean="0"/>
              <a:t>學期</a:t>
            </a:r>
            <a:r>
              <a:rPr lang="zh-TW" altLang="en-US" sz="4800" dirty="0" smtClean="0"/>
              <a:t>第</a:t>
            </a:r>
            <a:r>
              <a:rPr lang="zh-TW" altLang="en-US" sz="4800" dirty="0"/>
              <a:t>一</a:t>
            </a:r>
            <a:r>
              <a:rPr lang="zh-TW" altLang="en-US" sz="4800" dirty="0" smtClean="0"/>
              <a:t>次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zh-TW" altLang="en-US" sz="4800" dirty="0" smtClean="0"/>
              <a:t>午餐供應委員會議</a:t>
            </a:r>
            <a:endParaRPr lang="zh-TW" altLang="en-US" sz="48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75656" y="4293096"/>
            <a:ext cx="6400800" cy="913656"/>
          </a:xfrm>
        </p:spPr>
        <p:txBody>
          <a:bodyPr/>
          <a:lstStyle/>
          <a:p>
            <a:pPr algn="ctr"/>
            <a:r>
              <a:rPr lang="en-US" altLang="zh-TW" dirty="0" smtClean="0"/>
              <a:t>105.9.20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242511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會議討論事項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sz="3200" dirty="0" smtClean="0"/>
              <a:t>8-9</a:t>
            </a:r>
            <a:r>
              <a:rPr lang="zh-TW" altLang="en-US" sz="3200" dirty="0" smtClean="0"/>
              <a:t>月</a:t>
            </a:r>
            <a:r>
              <a:rPr lang="zh-TW" altLang="en-US" sz="3200" dirty="0" smtClean="0"/>
              <a:t>午餐供餐檢討</a:t>
            </a:r>
            <a:endParaRPr lang="en-US" altLang="zh-TW" sz="3200" dirty="0" smtClean="0"/>
          </a:p>
          <a:p>
            <a:r>
              <a:rPr lang="zh-TW" altLang="en-US" sz="3200" dirty="0" smtClean="0"/>
              <a:t>家長委員及各學年意見</a:t>
            </a:r>
            <a:endParaRPr lang="en-US" altLang="zh-TW" sz="3200" dirty="0" smtClean="0"/>
          </a:p>
          <a:p>
            <a:r>
              <a:rPr lang="zh-TW" altLang="en-US" sz="3200" dirty="0" smtClean="0"/>
              <a:t>審核</a:t>
            </a:r>
            <a:r>
              <a:rPr lang="en-US" altLang="zh-TW" sz="3200" dirty="0" smtClean="0"/>
              <a:t>105</a:t>
            </a:r>
            <a:r>
              <a:rPr lang="zh-TW" altLang="en-US" sz="3200" dirty="0" smtClean="0"/>
              <a:t>年</a:t>
            </a:r>
            <a:r>
              <a:rPr lang="en-US" altLang="zh-TW" sz="3200" dirty="0" smtClean="0"/>
              <a:t>10</a:t>
            </a:r>
            <a:r>
              <a:rPr lang="zh-TW" altLang="en-US" sz="3200" dirty="0" smtClean="0"/>
              <a:t>月</a:t>
            </a:r>
            <a:r>
              <a:rPr lang="en-US" altLang="zh-TW" sz="3200" dirty="0" smtClean="0"/>
              <a:t>~</a:t>
            </a:r>
            <a:r>
              <a:rPr lang="en-US" altLang="zh-TW" sz="3200" dirty="0" smtClean="0"/>
              <a:t>11</a:t>
            </a:r>
            <a:r>
              <a:rPr lang="zh-TW" altLang="en-US" sz="3200" dirty="0" smtClean="0"/>
              <a:t>月</a:t>
            </a:r>
            <a:r>
              <a:rPr lang="zh-TW" altLang="en-US" sz="3200" dirty="0" smtClean="0"/>
              <a:t>菜單</a:t>
            </a:r>
            <a:endParaRPr lang="en-US" altLang="zh-TW" sz="3200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12726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8</a:t>
            </a:r>
            <a:r>
              <a:rPr lang="en-US" altLang="zh-TW" dirty="0" smtClean="0">
                <a:solidFill>
                  <a:schemeClr val="tx1"/>
                </a:solidFill>
              </a:rPr>
              <a:t>~9</a:t>
            </a:r>
            <a:r>
              <a:rPr lang="zh-TW" altLang="en-US" dirty="0" smtClean="0">
                <a:solidFill>
                  <a:schemeClr val="tx1"/>
                </a:solidFill>
              </a:rPr>
              <a:t>月</a:t>
            </a:r>
            <a:r>
              <a:rPr lang="zh-TW" altLang="en-US" dirty="0">
                <a:solidFill>
                  <a:schemeClr val="tx1"/>
                </a:solidFill>
              </a:rPr>
              <a:t>午餐供餐</a:t>
            </a:r>
            <a:r>
              <a:rPr lang="zh-TW" altLang="en-US" dirty="0" smtClean="0">
                <a:solidFill>
                  <a:schemeClr val="tx1"/>
                </a:solidFill>
              </a:rPr>
              <a:t>檢討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539552" y="1844824"/>
            <a:ext cx="8153400" cy="4495800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本學期午餐合約內容異動</a:t>
            </a:r>
            <a:endParaRPr lang="en-US" altLang="zh-TW" sz="3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(1).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鮮奶每週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次</a:t>
            </a:r>
            <a:endParaRPr lang="en-US" altLang="zh-TW" sz="3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(2).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教育局有機米補助申請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每週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次</a:t>
            </a:r>
            <a:endParaRPr lang="en-US" altLang="zh-TW" sz="3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2~3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月午餐供餐狀況</a:t>
            </a:r>
            <a:endParaRPr lang="en-US" altLang="zh-TW" sz="3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3600" dirty="0" smtClean="0"/>
          </a:p>
          <a:p>
            <a:endParaRPr lang="en-US" altLang="zh-TW" sz="3600" dirty="0"/>
          </a:p>
        </p:txBody>
      </p:sp>
    </p:spTree>
    <p:extLst>
      <p:ext uri="{BB962C8B-B14F-4D97-AF65-F5344CB8AC3E}">
        <p14:creationId xmlns:p14="http://schemas.microsoft.com/office/powerpoint/2010/main" val="305483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12648" y="404664"/>
            <a:ext cx="8153400" cy="5691336"/>
          </a:xfrm>
        </p:spPr>
        <p:txBody>
          <a:bodyPr>
            <a:normAutofit/>
          </a:bodyPr>
          <a:lstStyle/>
          <a:p>
            <a:r>
              <a:rPr lang="zh-TW" altLang="en-US" sz="4400" dirty="0"/>
              <a:t>家長委員及各學年</a:t>
            </a:r>
            <a:r>
              <a:rPr lang="zh-TW" altLang="en-US" sz="4400" dirty="0" smtClean="0"/>
              <a:t>意見</a:t>
            </a:r>
            <a:endParaRPr lang="en-US" altLang="zh-TW" sz="4400" dirty="0"/>
          </a:p>
        </p:txBody>
      </p:sp>
    </p:spTree>
    <p:extLst>
      <p:ext uri="{BB962C8B-B14F-4D97-AF65-F5344CB8AC3E}">
        <p14:creationId xmlns:p14="http://schemas.microsoft.com/office/powerpoint/2010/main" val="69759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solidFill>
                  <a:schemeClr val="tx1"/>
                </a:solidFill>
              </a:rPr>
              <a:t>審核</a:t>
            </a:r>
            <a:r>
              <a:rPr lang="en-US" altLang="zh-TW" dirty="0" smtClean="0">
                <a:solidFill>
                  <a:schemeClr val="tx1"/>
                </a:solidFill>
              </a:rPr>
              <a:t>105</a:t>
            </a:r>
            <a:r>
              <a:rPr lang="zh-TW" altLang="en-US" dirty="0" smtClean="0">
                <a:solidFill>
                  <a:schemeClr val="tx1"/>
                </a:solidFill>
              </a:rPr>
              <a:t>年</a:t>
            </a:r>
            <a:r>
              <a:rPr lang="en-US" altLang="zh-TW" dirty="0" smtClean="0">
                <a:solidFill>
                  <a:schemeClr val="tx1"/>
                </a:solidFill>
              </a:rPr>
              <a:t>10~11</a:t>
            </a:r>
            <a:r>
              <a:rPr lang="zh-TW" altLang="en-US" dirty="0" smtClean="0">
                <a:solidFill>
                  <a:schemeClr val="tx1"/>
                </a:solidFill>
              </a:rPr>
              <a:t>月</a:t>
            </a:r>
            <a:r>
              <a:rPr lang="zh-TW" altLang="en-US" dirty="0" smtClean="0">
                <a:solidFill>
                  <a:schemeClr val="tx1"/>
                </a:solidFill>
              </a:rPr>
              <a:t>菜單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08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中庸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中庸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中庸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556</TotalTime>
  <Words>82</Words>
  <Application>Microsoft Office PowerPoint</Application>
  <PresentationFormat>如螢幕大小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中庸</vt:lpstr>
      <vt:lpstr>105學年上學期第一次 午餐供應委員會議</vt:lpstr>
      <vt:lpstr>會議討論事項</vt:lpstr>
      <vt:lpstr>8~9月午餐供餐檢討</vt:lpstr>
      <vt:lpstr>PowerPoint 簡報</vt:lpstr>
      <vt:lpstr>審核105年10~11月菜單</vt:lpstr>
    </vt:vector>
  </TitlesOfParts>
  <Company>haps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102學年上學期第二次 午餐供應委員會議</dc:title>
  <dc:creator>陳雨音</dc:creator>
  <cp:lastModifiedBy>陳雨音</cp:lastModifiedBy>
  <cp:revision>43</cp:revision>
  <dcterms:created xsi:type="dcterms:W3CDTF">2013-12-16T05:18:28Z</dcterms:created>
  <dcterms:modified xsi:type="dcterms:W3CDTF">2016-09-19T08:04:14Z</dcterms:modified>
</cp:coreProperties>
</file>