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62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7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4545-48ED-45BF-AA23-B1F10BE4971D}" type="datetimeFigureOut">
              <a:rPr lang="zh-TW" altLang="en-US" smtClean="0"/>
              <a:pPr/>
              <a:t>2014/1/6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82AE-1857-4F34-B453-F251CBAA1D1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4545-48ED-45BF-AA23-B1F10BE4971D}" type="datetimeFigureOut">
              <a:rPr lang="zh-TW" altLang="en-US" smtClean="0"/>
              <a:pPr/>
              <a:t>2014/1/6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82AE-1857-4F34-B453-F251CBAA1D1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4545-48ED-45BF-AA23-B1F10BE4971D}" type="datetimeFigureOut">
              <a:rPr lang="zh-TW" altLang="en-US" smtClean="0"/>
              <a:pPr/>
              <a:t>2014/1/6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82AE-1857-4F34-B453-F251CBAA1D1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rgbClr val="7030A0"/>
                </a:solidFill>
                <a:ea typeface="超研澤ＰＯＰ－２" pitchFamily="49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 b="1">
                <a:solidFill>
                  <a:schemeClr val="bg2">
                    <a:lumMod val="50000"/>
                  </a:schemeClr>
                </a:solidFill>
                <a:latin typeface="新細明體" pitchFamily="18" charset="-120"/>
                <a:ea typeface="新細明體" pitchFamily="18" charset="-120"/>
              </a:defRPr>
            </a:lvl1pPr>
            <a:lvl2pPr>
              <a:defRPr sz="2400" b="1">
                <a:solidFill>
                  <a:schemeClr val="bg2">
                    <a:lumMod val="50000"/>
                  </a:schemeClr>
                </a:solidFill>
                <a:latin typeface="新細明體" pitchFamily="18" charset="-120"/>
                <a:ea typeface="新細明體" pitchFamily="18" charset="-120"/>
              </a:defRPr>
            </a:lvl2pPr>
            <a:lvl3pPr>
              <a:defRPr sz="2400" b="1">
                <a:solidFill>
                  <a:schemeClr val="bg2">
                    <a:lumMod val="50000"/>
                  </a:schemeClr>
                </a:solidFill>
                <a:latin typeface="新細明體" pitchFamily="18" charset="-120"/>
                <a:ea typeface="新細明體" pitchFamily="18" charset="-120"/>
              </a:defRPr>
            </a:lvl3pPr>
            <a:lvl4pPr>
              <a:defRPr sz="2400" b="1">
                <a:solidFill>
                  <a:schemeClr val="bg2">
                    <a:lumMod val="50000"/>
                  </a:schemeClr>
                </a:solidFill>
                <a:latin typeface="新細明體" pitchFamily="18" charset="-120"/>
                <a:ea typeface="新細明體" pitchFamily="18" charset="-120"/>
              </a:defRPr>
            </a:lvl4pPr>
            <a:lvl5pPr>
              <a:defRPr sz="2400" b="1">
                <a:solidFill>
                  <a:schemeClr val="bg2">
                    <a:lumMod val="50000"/>
                  </a:schemeClr>
                </a:solidFill>
                <a:latin typeface="新細明體" pitchFamily="18" charset="-120"/>
                <a:ea typeface="新細明體" pitchFamily="18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4545-48ED-45BF-AA23-B1F10BE4971D}" type="datetimeFigureOut">
              <a:rPr lang="zh-TW" altLang="en-US" smtClean="0"/>
              <a:pPr/>
              <a:t>2014/1/6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82AE-1857-4F34-B453-F251CBAA1D1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4545-48ED-45BF-AA23-B1F10BE4971D}" type="datetimeFigureOut">
              <a:rPr lang="zh-TW" altLang="en-US" smtClean="0"/>
              <a:pPr/>
              <a:t>2014/1/6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82AE-1857-4F34-B453-F251CBAA1D1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4545-48ED-45BF-AA23-B1F10BE4971D}" type="datetimeFigureOut">
              <a:rPr lang="zh-TW" altLang="en-US" smtClean="0"/>
              <a:pPr/>
              <a:t>2014/1/6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82AE-1857-4F34-B453-F251CBAA1D1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4545-48ED-45BF-AA23-B1F10BE4971D}" type="datetimeFigureOut">
              <a:rPr lang="zh-TW" altLang="en-US" smtClean="0"/>
              <a:pPr/>
              <a:t>2014/1/6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82AE-1857-4F34-B453-F251CBAA1D1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4545-48ED-45BF-AA23-B1F10BE4971D}" type="datetimeFigureOut">
              <a:rPr lang="zh-TW" altLang="en-US" smtClean="0"/>
              <a:pPr/>
              <a:t>2014/1/6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82AE-1857-4F34-B453-F251CBAA1D1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4545-48ED-45BF-AA23-B1F10BE4971D}" type="datetimeFigureOut">
              <a:rPr lang="zh-TW" altLang="en-US" smtClean="0"/>
              <a:pPr/>
              <a:t>2014/1/6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82AE-1857-4F34-B453-F251CBAA1D1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4545-48ED-45BF-AA23-B1F10BE4971D}" type="datetimeFigureOut">
              <a:rPr lang="zh-TW" altLang="en-US" smtClean="0"/>
              <a:pPr/>
              <a:t>2014/1/6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82AE-1857-4F34-B453-F251CBAA1D1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4545-48ED-45BF-AA23-B1F10BE4971D}" type="datetimeFigureOut">
              <a:rPr lang="zh-TW" altLang="en-US" smtClean="0"/>
              <a:pPr/>
              <a:t>2014/1/6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82AE-1857-4F34-B453-F251CBAA1D1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14545-48ED-45BF-AA23-B1F10BE4971D}" type="datetimeFigureOut">
              <a:rPr lang="zh-TW" altLang="en-US" smtClean="0"/>
              <a:pPr/>
              <a:t>2014/1/6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582AE-1857-4F34-B453-F251CBAA1D1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>
        <p:tmplLst>
          <p:tmpl>
            <p:tnLst>
              <p:par>
                <p:cTn presetID="56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by="(-#ppt_w*2)" calcmode="lin" valueType="num">
                      <p:cBhvr rctx="PPT">
                        <p:cTn dur="500" autoRev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</p:anim>
                    <p:anim by="(#ppt_w*0.50)" calcmode="lin" valueType="num">
                      <p:cBhvr>
                        <p:cTn dur="500" decel="50000" autoRev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</p:anim>
                    <p:anim from="(-#ppt_h/2)" to="(#ppt_y)" calcmode="lin" valueType="num">
                      <p:cBhvr>
                        <p:cTn dur="1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</p:anim>
                    <p:animRot by="21600000">
                      <p:cBhvr>
                        <p:cTn dur="1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r</p:attrName>
                        </p:attrNameLst>
                      </p:cBhvr>
                    </p:animRot>
                  </p:childTnLst>
                </p:cTn>
              </p:par>
            </p:tnLst>
          </p:tmpl>
        </p:tmplLst>
      </p:bldP>
    </p:bldLst>
  </p:timing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+mj-lt"/>
          <a:ea typeface="超研澤ＰＯＰ－２" pitchFamily="49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latin typeface="+mn-lt"/>
          <a:ea typeface="超研澤ＰＯＰ－２" pitchFamily="49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latin typeface="+mn-lt"/>
          <a:ea typeface="超研澤ＰＯＰ－２" pitchFamily="49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+mn-lt"/>
          <a:ea typeface="超研澤ＰＯＰ－２" pitchFamily="49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超研澤ＰＯＰ－２" pitchFamily="49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超研澤ＰＯＰ－２" pitchFamily="49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ag.udn.com/mag/digital/storypage.jsp?f_ART_ID=129392#ixzz2CpE2jWx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社交網站行為調查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調查人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何謂社交網站？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565104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社交網路服務（</a:t>
            </a: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Social Networking Service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，簡稱</a:t>
            </a: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SNS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）的重點是為一群擁有相同興趣與活動的網友，建立並鞏固網路上的社交。大部分社交網路會提供許多方式讓使用者互動，包括聊天、寄信、影音、分享檔案、寫部落格和參加討論群組等。</a:t>
            </a:r>
            <a:b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全文網址</a:t>
            </a: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社交網站是啥米 。 </a:t>
            </a:r>
            <a:r>
              <a:rPr lang="en-US" altLang="zh-TW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udn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數位資訊，</a:t>
            </a: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2012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年</a:t>
            </a: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11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月</a:t>
            </a: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21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日取自： </a:t>
            </a: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http://mag.udn.com/mag/digital/storypage.jsp?f_ART_ID=129392#ixzz2CpE2jWx2</a:t>
            </a: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b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101</a:t>
            </a:r>
            <a:r>
              <a:rPr lang="zh-TW" altLang="en-US" dirty="0" smtClean="0"/>
              <a:t>學年度五年級社交網站類型統計表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2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網站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Facebook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Plurk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Google+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其他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501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</a:t>
                      </a:r>
                      <a:r>
                        <a:rPr lang="zh-TW" altLang="en-US" dirty="0" smtClean="0"/>
                        <a:t>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502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503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15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504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505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506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507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508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509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累計</a:t>
                      </a:r>
                      <a:endParaRPr lang="zh-TW" altLang="en-US" sz="2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117</a:t>
                      </a:r>
                      <a:endParaRPr lang="zh-TW" altLang="en-US" sz="2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zh-TW" altLang="en-US" sz="2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zh-TW" altLang="en-US" sz="2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  <a:endParaRPr lang="zh-TW" altLang="en-US" sz="2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3635896" y="630932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調查樣本五年級總人數</a:t>
            </a:r>
            <a:r>
              <a:rPr lang="en-US" altLang="zh-TW" dirty="0" smtClean="0"/>
              <a:t>215</a:t>
            </a:r>
            <a:r>
              <a:rPr lang="zh-TW" altLang="en-US" dirty="0" smtClean="0"/>
              <a:t>人</a:t>
            </a:r>
            <a:endParaRPr lang="zh-TW" altLang="en-US" dirty="0"/>
          </a:p>
        </p:txBody>
      </p:sp>
    </p:spTree>
  </p:cSld>
  <p:clrMapOvr>
    <a:masterClrMapping/>
  </p:clrMapOvr>
  <p:transition>
    <p:pull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101</a:t>
            </a:r>
            <a:r>
              <a:rPr lang="zh-TW" altLang="en-US" dirty="0" smtClean="0"/>
              <a:t>學年度五年級使用時間總調查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2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天數</a:t>
                      </a:r>
                      <a:r>
                        <a:rPr lang="en-US" altLang="zh-TW" dirty="0" smtClean="0"/>
                        <a:t>/</a:t>
                      </a:r>
                      <a:r>
                        <a:rPr lang="zh-TW" altLang="en-US" dirty="0" smtClean="0"/>
                        <a:t>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1-3</a:t>
                      </a:r>
                      <a:r>
                        <a:rPr lang="zh-TW" altLang="en-US" dirty="0" smtClean="0"/>
                        <a:t>天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3-6</a:t>
                      </a:r>
                      <a:r>
                        <a:rPr lang="zh-TW" altLang="en-US" dirty="0" smtClean="0"/>
                        <a:t>天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r>
                        <a:rPr lang="zh-TW" altLang="en-US" dirty="0" smtClean="0"/>
                        <a:t>天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501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502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503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504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505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506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507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508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mtClean="0"/>
                        <a:t>509</a:t>
                      </a:r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solidFill>
                            <a:srgbClr val="FF0000"/>
                          </a:solidFill>
                        </a:rPr>
                        <a:t>累計</a:t>
                      </a:r>
                      <a:endParaRPr lang="zh-TW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>
                          <a:solidFill>
                            <a:srgbClr val="FF0000"/>
                          </a:solidFill>
                        </a:rPr>
                        <a:t>77</a:t>
                      </a:r>
                      <a:endParaRPr lang="zh-TW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  <a:endParaRPr lang="zh-TW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zh-TW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3419872" y="5949280"/>
            <a:ext cx="3074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/>
              <a:t>調查樣本五年級總人數</a:t>
            </a:r>
            <a:r>
              <a:rPr lang="en-US" altLang="zh-TW" dirty="0" smtClean="0"/>
              <a:t>215</a:t>
            </a:r>
            <a:r>
              <a:rPr lang="zh-TW" altLang="en-US" dirty="0" smtClean="0"/>
              <a:t>人</a:t>
            </a:r>
            <a:endParaRPr lang="zh-TW" altLang="en-US" dirty="0"/>
          </a:p>
        </p:txBody>
      </p:sp>
    </p:spTree>
  </p:cSld>
  <p:clrMapOvr>
    <a:masterClrMapping/>
  </p:clrMapOvr>
  <p:transition>
    <p:pull dir="lu"/>
  </p:transition>
</p:sld>
</file>

<file path=ppt/theme/theme1.xml><?xml version="1.0" encoding="utf-8"?>
<a:theme xmlns:a="http://schemas.openxmlformats.org/drawingml/2006/main" name="Office 佈景主題">
  <a:themeElements>
    <a:clrScheme name="鳳舞九天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214</Words>
  <Application>Microsoft Office PowerPoint</Application>
  <PresentationFormat>如螢幕大小 (4:3)</PresentationFormat>
  <Paragraphs>107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社交網站行為調查</vt:lpstr>
      <vt:lpstr>何謂社交網站？</vt:lpstr>
      <vt:lpstr>101學年度五年級社交網站類型統計表</vt:lpstr>
      <vt:lpstr>101學年度五年級使用時間總調查</vt:lpstr>
    </vt:vector>
  </TitlesOfParts>
  <Company>西松國小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社交網站行為調查</dc:title>
  <dc:creator>stu214</dc:creator>
  <cp:lastModifiedBy>chuang18</cp:lastModifiedBy>
  <cp:revision>18</cp:revision>
  <dcterms:created xsi:type="dcterms:W3CDTF">2012-10-31T03:36:16Z</dcterms:created>
  <dcterms:modified xsi:type="dcterms:W3CDTF">2014-01-06T01:43:52Z</dcterms:modified>
</cp:coreProperties>
</file>