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EDE12-D0A0-4949-93D2-00015D9C46AA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2CB0C-D19F-4F7E-A5DD-53FB0C3B33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6CC2-1BBF-4236-807F-103F2FDD1EA8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F209C-0D3A-4436-86C7-F2A992C74A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A993F-23A9-4064-AA3D-99F3F3E71296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1514-87CA-4B60-843F-EC61986ED50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06E34-64AB-430C-8EB0-3B95C9D40EEC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D697-504F-472F-BF5D-3ECF135E1C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43FAC-947B-4EDD-BEA2-F653FA690F98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23CA7-AD41-4D66-8CC9-E36CD7D24E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A55D-09A2-4689-9E75-BE9697851F8A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79CCF-301D-4281-BD88-429A6BF6170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4EF4E-9FD6-4238-B67F-EBE53BC980BB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72D5-6F03-41B1-9F81-6191F0BFB6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AA45-1E19-49D4-B8C3-5332B73D55DC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F6078-6638-4808-A27E-BC1DB1D620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B3EB9-47FF-4B85-B8C0-B81F9FB64397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8E543-FA2F-42C0-A219-0DE2AC921F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C3B4-2F61-48A6-A03B-9D35D56A74B2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C3583-DB35-4F8F-81C3-468341EE8F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2494-9F21-438C-9BA6-49CECFF44071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541F-80AF-4207-9872-A4AC1E343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F6F3DC-4D2D-448C-B98B-9B767E447E90}" type="datetimeFigureOut">
              <a:rPr lang="zh-TW" altLang="en-US"/>
              <a:pPr>
                <a:defRPr/>
              </a:pPr>
              <a:t>2012/7/24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2D5880-A407-4706-B9D2-1B75A9E260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7030A0"/>
                </a:solidFill>
                <a:latin typeface="華康楷書體W3" pitchFamily="65" charset="-120"/>
                <a:ea typeface="華康楷書體W3" pitchFamily="65" charset="-120"/>
              </a:rPr>
              <a:t>三角形利用尺規作高的方法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9508"/>
            <a:ext cx="8258175" cy="15113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方法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一 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: </a:t>
            </a:r>
            <a:b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</a:br>
            <a:r>
              <a:rPr lang="en-US" altLang="zh-TW" sz="3200" dirty="0">
                <a:latin typeface="華康楷書體W3" pitchFamily="65" charset="-120"/>
                <a:ea typeface="華康楷書體W3" pitchFamily="65" charset="-120"/>
              </a:rPr>
              <a:t> 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      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(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1)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以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C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點為圓心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,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適當長為半徑交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AB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於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D,E </a:t>
            </a:r>
            <a:b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</a:b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       (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2)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作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DE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中垂線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/>
            </a:r>
            <a:b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</a:b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       (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3)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連接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CH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交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AB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於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I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點</a:t>
            </a:r>
            <a:endParaRPr lang="zh-TW" altLang="en-US" sz="3200" dirty="0">
              <a:latin typeface="華康楷書體W3" pitchFamily="65" charset="-120"/>
              <a:ea typeface="華康楷書體W3" pitchFamily="65" charset="-12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4988" y="2220268"/>
            <a:ext cx="36798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88" y="2226543"/>
            <a:ext cx="3556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71800" y="4123580"/>
            <a:ext cx="3429000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2154237"/>
          </a:xfrm>
        </p:spPr>
        <p:txBody>
          <a:bodyPr/>
          <a:lstStyle/>
          <a:p>
            <a:pPr algn="l"/>
            <a:r>
              <a:rPr lang="zh-TW" altLang="en-US" sz="3200" dirty="0" smtClean="0"/>
              <a:t>方法二</a:t>
            </a:r>
            <a:r>
              <a:rPr lang="en-US" altLang="zh-TW" sz="3200" dirty="0" smtClean="0">
                <a:sym typeface="Wingdings" pitchFamily="2" charset="2"/>
              </a:rPr>
              <a:t>:</a:t>
            </a:r>
            <a:r>
              <a:rPr lang="zh-TW" altLang="en-US" sz="3200" dirty="0" smtClean="0">
                <a:sym typeface="Wingdings" pitchFamily="2" charset="2"/>
              </a:rPr>
              <a:t> </a:t>
            </a:r>
            <a:r>
              <a:rPr lang="en-US" altLang="zh-TW" sz="3200" dirty="0" smtClean="0">
                <a:sym typeface="Wingdings" pitchFamily="2" charset="2"/>
              </a:rPr>
              <a:t/>
            </a:r>
            <a:br>
              <a:rPr lang="en-US" altLang="zh-TW" sz="3200" dirty="0" smtClean="0">
                <a:sym typeface="Wingdings" pitchFamily="2" charset="2"/>
              </a:rPr>
            </a:b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(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1)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分別以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A,C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為圓心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,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AB,BC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為半徑畫弧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,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 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/>
            </a:r>
            <a:b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</a:b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(2)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設弧交於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D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點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/>
            </a:r>
            <a:b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</a:b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(3)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連接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BD,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且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BD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交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AC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於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E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點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,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則</a:t>
            </a:r>
            <a:r>
              <a:rPr lang="en-US" altLang="zh-TW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BE</a:t>
            </a:r>
            <a:r>
              <a:rPr lang="zh-TW" altLang="en-US" sz="2800" dirty="0" smtClean="0">
                <a:latin typeface="華康楷書體W3" pitchFamily="65" charset="-120"/>
                <a:ea typeface="華康楷書體W3" pitchFamily="65" charset="-120"/>
                <a:sym typeface="Wingdings" pitchFamily="2" charset="2"/>
              </a:rPr>
              <a:t>即為所求</a:t>
            </a:r>
            <a:endParaRPr lang="zh-TW" altLang="en-US" sz="2800" dirty="0" smtClean="0">
              <a:latin typeface="華康楷書體W3" pitchFamily="65" charset="-120"/>
              <a:ea typeface="華康楷書體W3" pitchFamily="65" charset="-12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2640013"/>
            <a:ext cx="2994025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2500313"/>
            <a:ext cx="2994025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標題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58175" cy="2055812"/>
              </a:xfrm>
            </p:spPr>
            <p:txBody>
              <a:bodyPr rtlCol="0">
                <a:normAutofit/>
              </a:bodyPr>
              <a:lstStyle/>
              <a:p>
                <a:pPr algn="l" fontAlgn="auto">
                  <a:spcAft>
                    <a:spcPts val="0"/>
                  </a:spcAft>
                  <a:defRPr/>
                </a:pPr>
                <a:r>
                  <a:rPr lang="zh-TW" altLang="en-US" sz="3200" dirty="0" smtClean="0">
                    <a:latin typeface="華康楷書體W3" pitchFamily="65" charset="-120"/>
                    <a:ea typeface="華康楷書體W3" pitchFamily="65" charset="-120"/>
                  </a:rPr>
                  <a:t>方法三</a:t>
                </a:r>
                <a:r>
                  <a:rPr lang="en-US" altLang="zh-TW" sz="32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:</a:t>
                </a:r>
                <a:br>
                  <a:rPr lang="en-US" altLang="zh-TW" sz="32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</a:b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(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1)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在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C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點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作</a:t>
                </a:r>
                <a14:m>
                  <m:oMath xmlns:m="http://schemas.openxmlformats.org/officeDocument/2006/math">
                    <m:r>
                      <a:rPr lang="zh-TW" altLang="en-US" sz="2700" i="1" smtClean="0">
                        <a:latin typeface="Cambria Math"/>
                        <a:ea typeface="華康楷書體W3" pitchFamily="65" charset="-120"/>
                        <a:sym typeface="Wingdings" pitchFamily="2" charset="2"/>
                      </a:rPr>
                      <m:t>∠</m:t>
                    </m:r>
                  </m:oMath>
                </a14:m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BCD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=</a:t>
                </a:r>
                <a:r>
                  <a:rPr lang="zh-TW" altLang="en-US" sz="2700" dirty="0">
                    <a:ea typeface="華康楷書體W3" pitchFamily="65" charset="-12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sz="2700" i="1">
                        <a:latin typeface="Cambria Math"/>
                        <a:ea typeface="華康楷書體W3" pitchFamily="65" charset="-120"/>
                        <a:sym typeface="Wingdings" pitchFamily="2" charset="2"/>
                      </a:rPr>
                      <m:t>∠ </m:t>
                    </m:r>
                  </m:oMath>
                </a14:m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ABC    (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2)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在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A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點作</a:t>
                </a:r>
                <a14:m>
                  <m:oMath xmlns:m="http://schemas.openxmlformats.org/officeDocument/2006/math">
                    <m:r>
                      <a:rPr lang="zh-TW" altLang="en-US" sz="2700" i="1">
                        <a:latin typeface="Cambria Math"/>
                        <a:ea typeface="華康楷書體W3" pitchFamily="65" charset="-120"/>
                        <a:sym typeface="Wingdings" pitchFamily="2" charset="2"/>
                      </a:rPr>
                      <m:t>∠ </m:t>
                    </m:r>
                  </m:oMath>
                </a14:m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EAC=</a:t>
                </a:r>
                <a:r>
                  <a:rPr lang="zh-TW" altLang="en-US" sz="2700" dirty="0">
                    <a:ea typeface="華康楷書體W3" pitchFamily="65" charset="-12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sz="2700" i="1">
                        <a:latin typeface="Cambria Math"/>
                        <a:ea typeface="華康楷書體W3" pitchFamily="65" charset="-120"/>
                        <a:sym typeface="Wingdings" pitchFamily="2" charset="2"/>
                      </a:rPr>
                      <m:t>∠ </m:t>
                    </m:r>
                  </m:oMath>
                </a14:m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ACD</a:t>
                </a:r>
                <a:b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</a:b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(3)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在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B,E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點作</a:t>
                </a:r>
                <a14:m>
                  <m:oMath xmlns:m="http://schemas.openxmlformats.org/officeDocument/2006/math">
                    <m:r>
                      <a:rPr lang="zh-TW" altLang="en-US" sz="2700" i="1">
                        <a:latin typeface="Cambria Math"/>
                        <a:ea typeface="華康楷書體W3" pitchFamily="65" charset="-120"/>
                        <a:sym typeface="Wingdings" pitchFamily="2" charset="2"/>
                      </a:rPr>
                      <m:t>∠ </m:t>
                    </m:r>
                  </m:oMath>
                </a14:m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BEG=</a:t>
                </a:r>
                <a:r>
                  <a:rPr lang="zh-TW" altLang="en-US" sz="2700" dirty="0">
                    <a:ea typeface="華康楷書體W3" pitchFamily="65" charset="-12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sz="2700" i="1">
                        <a:latin typeface="Cambria Math"/>
                        <a:ea typeface="華康楷書體W3" pitchFamily="65" charset="-120"/>
                        <a:sym typeface="Wingdings" pitchFamily="2" charset="2"/>
                      </a:rPr>
                      <m:t>∠ </m:t>
                    </m:r>
                  </m:oMath>
                </a14:m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GBE=</a:t>
                </a:r>
                <a:r>
                  <a:rPr lang="zh-TW" altLang="en-US" sz="2700" dirty="0">
                    <a:ea typeface="華康楷書體W3" pitchFamily="65" charset="-12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zh-TW" altLang="en-US" sz="2700" i="1">
                        <a:latin typeface="Cambria Math"/>
                        <a:ea typeface="華康楷書體W3" pitchFamily="65" charset="-120"/>
                        <a:sym typeface="Wingdings" pitchFamily="2" charset="2"/>
                      </a:rPr>
                      <m:t>∠ </m:t>
                    </m:r>
                  </m:oMath>
                </a14:m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ACB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 交於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G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點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/>
                </a:r>
                <a:b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</a:b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(4)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連接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AG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交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BC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於</a:t>
                </a:r>
                <a:r>
                  <a:rPr lang="en-US" altLang="zh-TW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H, AH</a:t>
                </a:r>
                <a:r>
                  <a:rPr lang="zh-TW" altLang="en-US" sz="2700" dirty="0" smtClean="0">
                    <a:latin typeface="華康楷書體W3" pitchFamily="65" charset="-120"/>
                    <a:ea typeface="華康楷書體W3" pitchFamily="65" charset="-120"/>
                    <a:sym typeface="Wingdings" pitchFamily="2" charset="2"/>
                  </a:rPr>
                  <a:t>即為所求</a:t>
                </a:r>
                <a:endParaRPr lang="zh-TW" altLang="en-US" sz="2700" dirty="0">
                  <a:latin typeface="華康楷書體W3" pitchFamily="65" charset="-120"/>
                  <a:ea typeface="華康楷書體W3" pitchFamily="65" charset="-120"/>
                </a:endParaRPr>
              </a:p>
            </p:txBody>
          </p:sp>
        </mc:Choice>
        <mc:Fallback>
          <p:sp>
            <p:nvSpPr>
              <p:cNvPr id="2" name="標題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58175" cy="2055812"/>
              </a:xfrm>
              <a:blipFill rotWithShape="1">
                <a:blip r:embed="rId3"/>
                <a:stretch>
                  <a:fillRect l="-1845" b="-178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3808" y="3573016"/>
            <a:ext cx="5661818" cy="272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552" y="2568705"/>
            <a:ext cx="4438823" cy="1292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這個想法可以嗎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? </a:t>
            </a:r>
            <a:b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</a:b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(1)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以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B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點為圓心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, 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任意半徑長交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AB,BC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於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D,E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兩點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/>
            </a:r>
            <a:b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</a:b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(2)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作</a:t>
            </a:r>
            <a:r>
              <a:rPr lang="en-US" altLang="zh-TW" sz="3200" dirty="0" smtClean="0">
                <a:latin typeface="華康楷書體W3" pitchFamily="65" charset="-120"/>
                <a:ea typeface="華康楷書體W3" pitchFamily="65" charset="-120"/>
              </a:rPr>
              <a:t>DE</a:t>
            </a:r>
            <a:r>
              <a:rPr lang="zh-TW" altLang="en-US" sz="3200" dirty="0" smtClean="0">
                <a:latin typeface="華康楷書體W3" pitchFamily="65" charset="-120"/>
                <a:ea typeface="華康楷書體W3" pitchFamily="65" charset="-120"/>
              </a:rPr>
              <a:t>的中垂線</a:t>
            </a:r>
            <a:endParaRPr lang="zh-TW" altLang="en-US" sz="3200" dirty="0">
              <a:latin typeface="華康楷書體W3" pitchFamily="65" charset="-120"/>
              <a:ea typeface="華康楷書體W3" pitchFamily="65" charset="-120"/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99792" y="2708920"/>
            <a:ext cx="3574562" cy="214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如何補救上圖</a:t>
            </a:r>
            <a:r>
              <a:rPr lang="en-US" altLang="zh-TW" smtClean="0"/>
              <a:t>?</a:t>
            </a:r>
            <a:endParaRPr lang="zh-TW" altLang="en-US" smtClean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514600"/>
            <a:ext cx="3357563" cy="212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27</Words>
  <Application>Microsoft Office PowerPoint</Application>
  <PresentationFormat>如螢幕大小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三角形利用尺規作高的方法</vt:lpstr>
      <vt:lpstr>方法一 :         (1)以C點為圓心,適當長為半徑交AB於D,E         (2)作DE中垂線        (3)連接CH交AB於I點</vt:lpstr>
      <vt:lpstr>方法二:  (1)分別以A,C為圓心, AB,BC為半徑畫弧,  (2)設弧交於D點 (3)連接BD,且BD交AC於E點,則BE即為所求</vt:lpstr>
      <vt:lpstr>方法三: (1)在C點作∠BCD= ∠ ABC    (2)在A點作∠ EAC= ∠ ACD (3)在B,E點作∠ BEG= ∠ GBE= ∠ ACB 交於G點 (4)連接AG交BC於H, AH即為所求</vt:lpstr>
      <vt:lpstr>這個想法可以嗎?  (1)以B點為圓心, 任意半徑長交AB,BC於D,E兩點 (2)作DE的中垂線</vt:lpstr>
      <vt:lpstr>如何補救上圖?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三角形利用尺規作高的方法</dc:title>
  <cp:lastModifiedBy>user</cp:lastModifiedBy>
  <cp:revision>13</cp:revision>
  <dcterms:modified xsi:type="dcterms:W3CDTF">2012-07-24T02:18:10Z</dcterms:modified>
</cp:coreProperties>
</file>