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37"/>
  </p:notesMasterIdLst>
  <p:sldIdLst>
    <p:sldId id="366" r:id="rId2"/>
    <p:sldId id="354" r:id="rId3"/>
    <p:sldId id="367" r:id="rId4"/>
    <p:sldId id="299" r:id="rId5"/>
    <p:sldId id="368" r:id="rId6"/>
    <p:sldId id="355" r:id="rId7"/>
    <p:sldId id="275" r:id="rId8"/>
    <p:sldId id="279" r:id="rId9"/>
    <p:sldId id="300" r:id="rId10"/>
    <p:sldId id="305" r:id="rId11"/>
    <p:sldId id="341" r:id="rId12"/>
    <p:sldId id="342" r:id="rId13"/>
    <p:sldId id="281" r:id="rId14"/>
    <p:sldId id="282" r:id="rId15"/>
    <p:sldId id="369" r:id="rId16"/>
    <p:sldId id="356" r:id="rId17"/>
    <p:sldId id="295" r:id="rId18"/>
    <p:sldId id="289" r:id="rId19"/>
    <p:sldId id="373" r:id="rId20"/>
    <p:sldId id="316" r:id="rId21"/>
    <p:sldId id="320" r:id="rId22"/>
    <p:sldId id="363" r:id="rId23"/>
    <p:sldId id="370" r:id="rId24"/>
    <p:sldId id="360" r:id="rId25"/>
    <p:sldId id="290" r:id="rId26"/>
    <p:sldId id="330" r:id="rId27"/>
    <p:sldId id="291" r:id="rId28"/>
    <p:sldId id="365" r:id="rId29"/>
    <p:sldId id="371" r:id="rId30"/>
    <p:sldId id="361" r:id="rId31"/>
    <p:sldId id="347" r:id="rId32"/>
    <p:sldId id="357" r:id="rId33"/>
    <p:sldId id="351" r:id="rId34"/>
    <p:sldId id="362" r:id="rId35"/>
    <p:sldId id="372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9637" autoAdjust="0"/>
  </p:normalViewPr>
  <p:slideViewPr>
    <p:cSldViewPr snapToGrid="0">
      <p:cViewPr>
        <p:scale>
          <a:sx n="119" d="100"/>
          <a:sy n="119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4635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5" Type="http://schemas.openxmlformats.org/officeDocument/2006/relationships/slide" Target="../slides/slide29.xml"/><Relationship Id="rId4" Type="http://schemas.openxmlformats.org/officeDocument/2006/relationships/slide" Target="../slides/slide2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2.xml"/><Relationship Id="rId4" Type="http://schemas.openxmlformats.org/officeDocument/2006/relationships/slide" Target="../slides/slide1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21.xml"/><Relationship Id="rId1" Type="http://schemas.openxmlformats.org/officeDocument/2006/relationships/slide" Target="../slides/slide2.xml"/><Relationship Id="rId5" Type="http://schemas.openxmlformats.org/officeDocument/2006/relationships/slide" Target="../slides/slide20.xml"/><Relationship Id="rId4" Type="http://schemas.openxmlformats.org/officeDocument/2006/relationships/slide" Target="../slides/slide19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55620-0485-4A9F-B380-9F52CC5DA0E2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9D173FE-1380-4C17-82DD-7B77A9A01B07}">
      <dgm:prSet phldrT="[文字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zh-TW" altLang="en-US" dirty="0" smtClean="0"/>
            <a:t>網路新世界</a:t>
          </a:r>
          <a:endParaRPr lang="zh-TW" altLang="en-US" dirty="0"/>
        </a:p>
      </dgm:t>
    </dgm:pt>
    <dgm:pt modelId="{1E44ADCF-C340-447D-B40D-B8BD921196CD}" type="parTrans" cxnId="{863C6F9B-DAD7-43A7-AC55-448F4F02FFC5}">
      <dgm:prSet/>
      <dgm:spPr/>
      <dgm:t>
        <a:bodyPr/>
        <a:lstStyle/>
        <a:p>
          <a:endParaRPr lang="zh-TW" altLang="en-US"/>
        </a:p>
      </dgm:t>
    </dgm:pt>
    <dgm:pt modelId="{8AF5617F-5C40-443A-872E-4CF60EBF1D17}" type="sibTrans" cxnId="{863C6F9B-DAD7-43A7-AC55-448F4F02FFC5}">
      <dgm:prSet/>
      <dgm:spPr/>
      <dgm:t>
        <a:bodyPr/>
        <a:lstStyle/>
        <a:p>
          <a:endParaRPr lang="zh-TW" altLang="en-US"/>
        </a:p>
      </dgm:t>
    </dgm:pt>
    <dgm:pt modelId="{2959430A-DF77-403B-ADF3-80A0A0A19821}">
      <dgm:prSet phldrT="[文字]"/>
      <dgm:spPr/>
      <dgm:t>
        <a:bodyPr/>
        <a:lstStyle/>
        <a:p>
          <a:r>
            <a:rPr lang="zh-TW" b="1" dirty="0" smtClean="0"/>
            <a:t>靈根孕育源流出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7D7514A-E0CF-4908-A335-E8EB4A0A816A}" type="parTrans" cxnId="{8382A309-EA1C-4B33-8D0B-8C5D3001FC60}">
      <dgm:prSet/>
      <dgm:spPr/>
      <dgm:t>
        <a:bodyPr/>
        <a:lstStyle/>
        <a:p>
          <a:endParaRPr lang="zh-TW" altLang="en-US"/>
        </a:p>
      </dgm:t>
    </dgm:pt>
    <dgm:pt modelId="{60F09E01-A1E6-4F19-8362-6644FEFEB054}" type="sibTrans" cxnId="{8382A309-EA1C-4B33-8D0B-8C5D3001FC60}">
      <dgm:prSet/>
      <dgm:spPr/>
      <dgm:t>
        <a:bodyPr/>
        <a:lstStyle/>
        <a:p>
          <a:endParaRPr lang="zh-TW" altLang="en-US"/>
        </a:p>
      </dgm:t>
    </dgm:pt>
    <dgm:pt modelId="{3B826C33-30EB-4716-ADFF-354A07527851}">
      <dgm:prSet phldrT="[文字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b="1" dirty="0" smtClean="0"/>
            <a:t>悟徹網路妙真理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56EB589-EA96-4E32-B529-8F81AB5AED41}" type="parTrans" cxnId="{88ABB717-CA3B-46B2-A25A-0E5C9D16F531}">
      <dgm:prSet/>
      <dgm:spPr/>
      <dgm:t>
        <a:bodyPr/>
        <a:lstStyle/>
        <a:p>
          <a:endParaRPr lang="zh-TW" altLang="en-US"/>
        </a:p>
      </dgm:t>
    </dgm:pt>
    <dgm:pt modelId="{FC54EF9B-F1DD-431F-9B15-EAE63A96A27D}" type="sibTrans" cxnId="{88ABB717-CA3B-46B2-A25A-0E5C9D16F531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9C3370E3-22AB-4180-95BA-F62077F980DC}">
      <dgm:prSet phldrT="[文字]"/>
      <dgm:spPr/>
      <dgm:t>
        <a:bodyPr/>
        <a:lstStyle/>
        <a:p>
          <a:r>
            <a:rPr lang="zh-TW" b="1" dirty="0" smtClean="0"/>
            <a:t>資訊山下定心猿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D67B096-586E-4E5E-87D4-810F749BF0A5}" type="parTrans" cxnId="{6383DDBB-DD48-4E67-9B5C-AA122179B798}">
      <dgm:prSet/>
      <dgm:spPr/>
      <dgm:t>
        <a:bodyPr/>
        <a:lstStyle/>
        <a:p>
          <a:endParaRPr lang="zh-TW" altLang="en-US"/>
        </a:p>
      </dgm:t>
    </dgm:pt>
    <dgm:pt modelId="{41027E78-1AB3-4643-9C79-6C6C52B7C259}" type="sibTrans" cxnId="{6383DDBB-DD48-4E67-9B5C-AA122179B798}">
      <dgm:prSet/>
      <dgm:spPr/>
      <dgm:t>
        <a:bodyPr/>
        <a:lstStyle/>
        <a:p>
          <a:endParaRPr lang="zh-TW" altLang="en-US"/>
        </a:p>
      </dgm:t>
    </dgm:pt>
    <dgm:pt modelId="{C6E63B03-ED58-4E7E-B9EB-8194E4D954CA}">
      <dgm:prSet phldrT="[文字]"/>
      <dgm:spPr/>
      <dgm:t>
        <a:bodyPr/>
        <a:lstStyle/>
        <a:p>
          <a:r>
            <a:rPr lang="zh-TW" b="1" dirty="0" smtClean="0"/>
            <a:t>功成圓滿見真如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14C6845-79FF-4E14-8AA0-9ADB4465CC60}" type="parTrans" cxnId="{A425148B-DD0A-41F0-9A4B-459D4CCEE744}">
      <dgm:prSet/>
      <dgm:spPr/>
      <dgm:t>
        <a:bodyPr/>
        <a:lstStyle/>
        <a:p>
          <a:endParaRPr lang="zh-TW" altLang="en-US"/>
        </a:p>
      </dgm:t>
    </dgm:pt>
    <dgm:pt modelId="{0CD8F77F-60EC-4EA6-B015-776D3DA0173B}" type="sibTrans" cxnId="{A425148B-DD0A-41F0-9A4B-459D4CCEE744}">
      <dgm:prSet/>
      <dgm:spPr/>
      <dgm:t>
        <a:bodyPr/>
        <a:lstStyle/>
        <a:p>
          <a:endParaRPr lang="zh-TW" altLang="en-US"/>
        </a:p>
      </dgm:t>
    </dgm:pt>
    <dgm:pt modelId="{B83CFEFD-F67A-459B-8231-5C4DA1425514}">
      <dgm:prSet phldrT="[文字]"/>
      <dgm:spPr/>
      <dgm:t>
        <a:bodyPr/>
        <a:lstStyle/>
        <a:p>
          <a:r>
            <a:rPr lang="zh-TW" b="1" dirty="0" smtClean="0"/>
            <a:t>西天取經傳正念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5D6A8B86-3594-4851-AF55-79280955A762}" type="parTrans" cxnId="{7AE1B457-9911-4B0D-A4E3-AA8BA2A446C1}">
      <dgm:prSet/>
      <dgm:spPr/>
      <dgm:t>
        <a:bodyPr/>
        <a:lstStyle/>
        <a:p>
          <a:endParaRPr lang="zh-TW" altLang="en-US"/>
        </a:p>
      </dgm:t>
    </dgm:pt>
    <dgm:pt modelId="{DF858115-CDF1-47E2-9F84-41C17C115507}" type="sibTrans" cxnId="{7AE1B457-9911-4B0D-A4E3-AA8BA2A446C1}">
      <dgm:prSet/>
      <dgm:spPr/>
      <dgm:t>
        <a:bodyPr/>
        <a:lstStyle/>
        <a:p>
          <a:endParaRPr lang="zh-TW" altLang="en-US"/>
        </a:p>
      </dgm:t>
    </dgm:pt>
    <dgm:pt modelId="{9F30285C-6E39-4548-A7E1-B6A75E917D6F}" type="pres">
      <dgm:prSet presAssocID="{46855620-0485-4A9F-B380-9F52CC5DA0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D0EBCE-18E0-4381-B6DF-8B9CB6A582C0}" type="pres">
      <dgm:prSet presAssocID="{F9D173FE-1380-4C17-82DD-7B77A9A01B07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65DF9B85-9032-49FA-875F-57729FDA4F2E}" type="pres">
      <dgm:prSet presAssocID="{2959430A-DF77-403B-ADF3-80A0A0A198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B5B41-75E6-4690-9C8F-49AAAA50A47F}" type="pres">
      <dgm:prSet presAssocID="{2959430A-DF77-403B-ADF3-80A0A0A19821}" presName="dummy" presStyleCnt="0"/>
      <dgm:spPr/>
    </dgm:pt>
    <dgm:pt modelId="{1377FE4F-0DC1-4373-98E0-79E276E42ED6}" type="pres">
      <dgm:prSet presAssocID="{60F09E01-A1E6-4F19-8362-6644FEFEB054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22D9FE51-3186-4E34-9B9E-6C8430547C32}" type="pres">
      <dgm:prSet presAssocID="{3B826C33-30EB-4716-ADFF-354A075278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F50320-018C-4045-993A-7609F0067C0E}" type="pres">
      <dgm:prSet presAssocID="{3B826C33-30EB-4716-ADFF-354A07527851}" presName="dummy" presStyleCnt="0"/>
      <dgm:spPr/>
    </dgm:pt>
    <dgm:pt modelId="{B6522E11-1441-4773-8B86-5B70671E726D}" type="pres">
      <dgm:prSet presAssocID="{FC54EF9B-F1DD-431F-9B15-EAE63A96A27D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388B26F9-2DD9-429E-92D7-AA6FA6DBBFEF}" type="pres">
      <dgm:prSet presAssocID="{9C3370E3-22AB-4180-95BA-F62077F980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106D92-E73C-4A31-BD76-AD2ED7221719}" type="pres">
      <dgm:prSet presAssocID="{9C3370E3-22AB-4180-95BA-F62077F980DC}" presName="dummy" presStyleCnt="0"/>
      <dgm:spPr/>
    </dgm:pt>
    <dgm:pt modelId="{78C17540-C392-447C-BEEF-8E49B45FCE72}" type="pres">
      <dgm:prSet presAssocID="{41027E78-1AB3-4643-9C79-6C6C52B7C259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0FCA6D56-2A8C-4C56-8DAD-0E026FF631DC}" type="pres">
      <dgm:prSet presAssocID="{C6E63B03-ED58-4E7E-B9EB-8194E4D954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AF53E0-FA0C-4523-82A0-DBDC0EBC3EA6}" type="pres">
      <dgm:prSet presAssocID="{C6E63B03-ED58-4E7E-B9EB-8194E4D954CA}" presName="dummy" presStyleCnt="0"/>
      <dgm:spPr/>
    </dgm:pt>
    <dgm:pt modelId="{C6F6FC27-FFCD-4F35-8C90-4241C3911B11}" type="pres">
      <dgm:prSet presAssocID="{0CD8F77F-60EC-4EA6-B015-776D3DA0173B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9F57DD3C-10BA-4C7F-9FFF-51A72BC8EACF}" type="pres">
      <dgm:prSet presAssocID="{B83CFEFD-F67A-459B-8231-5C4DA14255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177A8B-1FC0-4F2C-887A-7442FDB31408}" type="pres">
      <dgm:prSet presAssocID="{B83CFEFD-F67A-459B-8231-5C4DA1425514}" presName="dummy" presStyleCnt="0"/>
      <dgm:spPr/>
    </dgm:pt>
    <dgm:pt modelId="{877397BF-A7C1-4410-B21F-0360582E29F2}" type="pres">
      <dgm:prSet presAssocID="{DF858115-CDF1-47E2-9F84-41C17C115507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39EC01CD-4562-4803-97DA-DDD66BA9B0B7}" type="presOf" srcId="{C6E63B03-ED58-4E7E-B9EB-8194E4D954CA}" destId="{0FCA6D56-2A8C-4C56-8DAD-0E026FF631DC}" srcOrd="0" destOrd="0" presId="urn:microsoft.com/office/officeart/2005/8/layout/radial6"/>
    <dgm:cxn modelId="{7EF9B1C5-DAC1-45E0-9087-C52F9E1E0826}" type="presOf" srcId="{B83CFEFD-F67A-459B-8231-5C4DA1425514}" destId="{9F57DD3C-10BA-4C7F-9FFF-51A72BC8EACF}" srcOrd="0" destOrd="0" presId="urn:microsoft.com/office/officeart/2005/8/layout/radial6"/>
    <dgm:cxn modelId="{863C6F9B-DAD7-43A7-AC55-448F4F02FFC5}" srcId="{46855620-0485-4A9F-B380-9F52CC5DA0E2}" destId="{F9D173FE-1380-4C17-82DD-7B77A9A01B07}" srcOrd="0" destOrd="0" parTransId="{1E44ADCF-C340-447D-B40D-B8BD921196CD}" sibTransId="{8AF5617F-5C40-443A-872E-4CF60EBF1D17}"/>
    <dgm:cxn modelId="{3B03898A-0879-4FE9-A2E6-646EA9E0B946}" type="presOf" srcId="{3B826C33-30EB-4716-ADFF-354A07527851}" destId="{22D9FE51-3186-4E34-9B9E-6C8430547C32}" srcOrd="0" destOrd="0" presId="urn:microsoft.com/office/officeart/2005/8/layout/radial6"/>
    <dgm:cxn modelId="{C78ECCC1-585B-45B5-8AE4-80FED03AAD27}" type="presOf" srcId="{46855620-0485-4A9F-B380-9F52CC5DA0E2}" destId="{9F30285C-6E39-4548-A7E1-B6A75E917D6F}" srcOrd="0" destOrd="0" presId="urn:microsoft.com/office/officeart/2005/8/layout/radial6"/>
    <dgm:cxn modelId="{0F972E85-15AF-417D-9CC8-7AFCB7A1CF6C}" type="presOf" srcId="{DF858115-CDF1-47E2-9F84-41C17C115507}" destId="{877397BF-A7C1-4410-B21F-0360582E29F2}" srcOrd="0" destOrd="0" presId="urn:microsoft.com/office/officeart/2005/8/layout/radial6"/>
    <dgm:cxn modelId="{A425148B-DD0A-41F0-9A4B-459D4CCEE744}" srcId="{F9D173FE-1380-4C17-82DD-7B77A9A01B07}" destId="{C6E63B03-ED58-4E7E-B9EB-8194E4D954CA}" srcOrd="3" destOrd="0" parTransId="{714C6845-79FF-4E14-8AA0-9ADB4465CC60}" sibTransId="{0CD8F77F-60EC-4EA6-B015-776D3DA0173B}"/>
    <dgm:cxn modelId="{BCFA893D-8048-45D6-844D-81634A887C41}" type="presOf" srcId="{60F09E01-A1E6-4F19-8362-6644FEFEB054}" destId="{1377FE4F-0DC1-4373-98E0-79E276E42ED6}" srcOrd="0" destOrd="0" presId="urn:microsoft.com/office/officeart/2005/8/layout/radial6"/>
    <dgm:cxn modelId="{8382A309-EA1C-4B33-8D0B-8C5D3001FC60}" srcId="{F9D173FE-1380-4C17-82DD-7B77A9A01B07}" destId="{2959430A-DF77-403B-ADF3-80A0A0A19821}" srcOrd="0" destOrd="0" parTransId="{17D7514A-E0CF-4908-A335-E8EB4A0A816A}" sibTransId="{60F09E01-A1E6-4F19-8362-6644FEFEB054}"/>
    <dgm:cxn modelId="{6554C5F2-ED7C-4FC9-8EFB-6FD7FF81F55F}" type="presOf" srcId="{F9D173FE-1380-4C17-82DD-7B77A9A01B07}" destId="{ADD0EBCE-18E0-4381-B6DF-8B9CB6A582C0}" srcOrd="0" destOrd="0" presId="urn:microsoft.com/office/officeart/2005/8/layout/radial6"/>
    <dgm:cxn modelId="{6146369D-CF26-4317-AC84-239B3309E6B4}" type="presOf" srcId="{0CD8F77F-60EC-4EA6-B015-776D3DA0173B}" destId="{C6F6FC27-FFCD-4F35-8C90-4241C3911B11}" srcOrd="0" destOrd="0" presId="urn:microsoft.com/office/officeart/2005/8/layout/radial6"/>
    <dgm:cxn modelId="{88ABB717-CA3B-46B2-A25A-0E5C9D16F531}" srcId="{F9D173FE-1380-4C17-82DD-7B77A9A01B07}" destId="{3B826C33-30EB-4716-ADFF-354A07527851}" srcOrd="1" destOrd="0" parTransId="{356EB589-EA96-4E32-B529-8F81AB5AED41}" sibTransId="{FC54EF9B-F1DD-431F-9B15-EAE63A96A27D}"/>
    <dgm:cxn modelId="{5783E9C3-0B47-40C4-8A09-AE40514B2B54}" type="presOf" srcId="{9C3370E3-22AB-4180-95BA-F62077F980DC}" destId="{388B26F9-2DD9-429E-92D7-AA6FA6DBBFEF}" srcOrd="0" destOrd="0" presId="urn:microsoft.com/office/officeart/2005/8/layout/radial6"/>
    <dgm:cxn modelId="{6383DDBB-DD48-4E67-9B5C-AA122179B798}" srcId="{F9D173FE-1380-4C17-82DD-7B77A9A01B07}" destId="{9C3370E3-22AB-4180-95BA-F62077F980DC}" srcOrd="2" destOrd="0" parTransId="{5D67B096-586E-4E5E-87D4-810F749BF0A5}" sibTransId="{41027E78-1AB3-4643-9C79-6C6C52B7C259}"/>
    <dgm:cxn modelId="{03560EAE-DF5B-4FCB-8715-7F3163E08F74}" type="presOf" srcId="{FC54EF9B-F1DD-431F-9B15-EAE63A96A27D}" destId="{B6522E11-1441-4773-8B86-5B70671E726D}" srcOrd="0" destOrd="0" presId="urn:microsoft.com/office/officeart/2005/8/layout/radial6"/>
    <dgm:cxn modelId="{7AE1B457-9911-4B0D-A4E3-AA8BA2A446C1}" srcId="{F9D173FE-1380-4C17-82DD-7B77A9A01B07}" destId="{B83CFEFD-F67A-459B-8231-5C4DA1425514}" srcOrd="4" destOrd="0" parTransId="{5D6A8B86-3594-4851-AF55-79280955A762}" sibTransId="{DF858115-CDF1-47E2-9F84-41C17C115507}"/>
    <dgm:cxn modelId="{C82F63BE-4F06-48AF-9EBB-38521745D0D8}" type="presOf" srcId="{2959430A-DF77-403B-ADF3-80A0A0A19821}" destId="{65DF9B85-9032-49FA-875F-57729FDA4F2E}" srcOrd="0" destOrd="0" presId="urn:microsoft.com/office/officeart/2005/8/layout/radial6"/>
    <dgm:cxn modelId="{6C9072D6-A6B2-406C-A5CB-45B54C766CEF}" type="presOf" srcId="{41027E78-1AB3-4643-9C79-6C6C52B7C259}" destId="{78C17540-C392-447C-BEEF-8E49B45FCE72}" srcOrd="0" destOrd="0" presId="urn:microsoft.com/office/officeart/2005/8/layout/radial6"/>
    <dgm:cxn modelId="{2DF768E8-3687-4573-BED8-54406DE70178}" type="presParOf" srcId="{9F30285C-6E39-4548-A7E1-B6A75E917D6F}" destId="{ADD0EBCE-18E0-4381-B6DF-8B9CB6A582C0}" srcOrd="0" destOrd="0" presId="urn:microsoft.com/office/officeart/2005/8/layout/radial6"/>
    <dgm:cxn modelId="{7DF021DF-C950-4E94-96C7-48AD4D7E2F00}" type="presParOf" srcId="{9F30285C-6E39-4548-A7E1-B6A75E917D6F}" destId="{65DF9B85-9032-49FA-875F-57729FDA4F2E}" srcOrd="1" destOrd="0" presId="urn:microsoft.com/office/officeart/2005/8/layout/radial6"/>
    <dgm:cxn modelId="{AA9047D3-4351-4EF3-B973-8F1965267DEF}" type="presParOf" srcId="{9F30285C-6E39-4548-A7E1-B6A75E917D6F}" destId="{480B5B41-75E6-4690-9C8F-49AAAA50A47F}" srcOrd="2" destOrd="0" presId="urn:microsoft.com/office/officeart/2005/8/layout/radial6"/>
    <dgm:cxn modelId="{3E5D1D0B-A391-4E88-8CBD-6E9DC952A327}" type="presParOf" srcId="{9F30285C-6E39-4548-A7E1-B6A75E917D6F}" destId="{1377FE4F-0DC1-4373-98E0-79E276E42ED6}" srcOrd="3" destOrd="0" presId="urn:microsoft.com/office/officeart/2005/8/layout/radial6"/>
    <dgm:cxn modelId="{FF1DF04C-CEAC-4E21-88CF-2791FDB8760B}" type="presParOf" srcId="{9F30285C-6E39-4548-A7E1-B6A75E917D6F}" destId="{22D9FE51-3186-4E34-9B9E-6C8430547C32}" srcOrd="4" destOrd="0" presId="urn:microsoft.com/office/officeart/2005/8/layout/radial6"/>
    <dgm:cxn modelId="{D267EDB3-9D04-4349-9C81-318893F05C30}" type="presParOf" srcId="{9F30285C-6E39-4548-A7E1-B6A75E917D6F}" destId="{F8F50320-018C-4045-993A-7609F0067C0E}" srcOrd="5" destOrd="0" presId="urn:microsoft.com/office/officeart/2005/8/layout/radial6"/>
    <dgm:cxn modelId="{412135E4-5F7A-467E-90FE-F0A26485FBD4}" type="presParOf" srcId="{9F30285C-6E39-4548-A7E1-B6A75E917D6F}" destId="{B6522E11-1441-4773-8B86-5B70671E726D}" srcOrd="6" destOrd="0" presId="urn:microsoft.com/office/officeart/2005/8/layout/radial6"/>
    <dgm:cxn modelId="{D4760EED-386A-4CE0-9B2D-73A7C6A04BA8}" type="presParOf" srcId="{9F30285C-6E39-4548-A7E1-B6A75E917D6F}" destId="{388B26F9-2DD9-429E-92D7-AA6FA6DBBFEF}" srcOrd="7" destOrd="0" presId="urn:microsoft.com/office/officeart/2005/8/layout/radial6"/>
    <dgm:cxn modelId="{2AD7922C-9495-4B08-AB0F-413A5ADD2FF3}" type="presParOf" srcId="{9F30285C-6E39-4548-A7E1-B6A75E917D6F}" destId="{63106D92-E73C-4A31-BD76-AD2ED7221719}" srcOrd="8" destOrd="0" presId="urn:microsoft.com/office/officeart/2005/8/layout/radial6"/>
    <dgm:cxn modelId="{345787D3-DC36-46F2-9B25-78BBA34498D4}" type="presParOf" srcId="{9F30285C-6E39-4548-A7E1-B6A75E917D6F}" destId="{78C17540-C392-447C-BEEF-8E49B45FCE72}" srcOrd="9" destOrd="0" presId="urn:microsoft.com/office/officeart/2005/8/layout/radial6"/>
    <dgm:cxn modelId="{9B990290-365F-4634-B544-4484C97F36F7}" type="presParOf" srcId="{9F30285C-6E39-4548-A7E1-B6A75E917D6F}" destId="{0FCA6D56-2A8C-4C56-8DAD-0E026FF631DC}" srcOrd="10" destOrd="0" presId="urn:microsoft.com/office/officeart/2005/8/layout/radial6"/>
    <dgm:cxn modelId="{E3AFA7E6-37D2-42D4-9CC1-91769E64D041}" type="presParOf" srcId="{9F30285C-6E39-4548-A7E1-B6A75E917D6F}" destId="{A9AF53E0-FA0C-4523-82A0-DBDC0EBC3EA6}" srcOrd="11" destOrd="0" presId="urn:microsoft.com/office/officeart/2005/8/layout/radial6"/>
    <dgm:cxn modelId="{C796146F-541D-49E1-9B8A-8C07829051D3}" type="presParOf" srcId="{9F30285C-6E39-4548-A7E1-B6A75E917D6F}" destId="{C6F6FC27-FFCD-4F35-8C90-4241C3911B11}" srcOrd="12" destOrd="0" presId="urn:microsoft.com/office/officeart/2005/8/layout/radial6"/>
    <dgm:cxn modelId="{012E5CAB-5141-4E5D-B43D-0CA8E7953FE0}" type="presParOf" srcId="{9F30285C-6E39-4548-A7E1-B6A75E917D6F}" destId="{9F57DD3C-10BA-4C7F-9FFF-51A72BC8EACF}" srcOrd="13" destOrd="0" presId="urn:microsoft.com/office/officeart/2005/8/layout/radial6"/>
    <dgm:cxn modelId="{42EBDCBB-DDC2-4EE9-A966-53BA573C794E}" type="presParOf" srcId="{9F30285C-6E39-4548-A7E1-B6A75E917D6F}" destId="{BE177A8B-1FC0-4F2C-887A-7442FDB31408}" srcOrd="14" destOrd="0" presId="urn:microsoft.com/office/officeart/2005/8/layout/radial6"/>
    <dgm:cxn modelId="{D2A71ECD-35F9-4304-AD97-310CC4003274}" type="presParOf" srcId="{9F30285C-6E39-4548-A7E1-B6A75E917D6F}" destId="{877397BF-A7C1-4410-B21F-0360582E29F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60E33C-EF51-47DD-AFED-B22648F33B4B}" type="doc">
      <dgm:prSet loTypeId="urn:microsoft.com/office/officeart/2005/8/layout/radial6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C7868A51-2097-43CA-85EA-2C54EF9F7AFC}">
      <dgm:prSet phldrT="[文字]"/>
      <dgm:spPr/>
      <dgm:t>
        <a:bodyPr/>
        <a:lstStyle/>
        <a:p>
          <a:r>
            <a:rPr lang="zh-TW" altLang="en-US" b="1" dirty="0" smtClean="0"/>
            <a:t>悟徹網路妙真理</a:t>
          </a:r>
          <a:endParaRPr lang="zh-TW" alt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A0DE236-1F6C-4F88-A4DE-89F030B41692}" type="parTrans" cxnId="{AA1006F9-5357-484B-8E7F-0E2F77F81C1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9CD2A37-7B47-45B8-AACC-5DD30DBF4081}" type="sibTrans" cxnId="{AA1006F9-5357-484B-8E7F-0E2F77F81C1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7431C44-2EA1-4A7A-B693-9C43603C229D}">
      <dgm:prSet phldrT="[文字]"/>
      <dgm:spPr/>
      <dgm:t>
        <a:bodyPr/>
        <a:lstStyle/>
        <a:p>
          <a:r>
            <a:rPr lang="en-US" altLang="zh-TW" b="1" smtClean="0"/>
            <a:t>Web 2.0</a:t>
          </a:r>
          <a:r>
            <a:rPr lang="zh-TW" altLang="en-US" b="1" smtClean="0"/>
            <a:t>至</a:t>
          </a:r>
          <a:r>
            <a:rPr lang="en-US" altLang="zh-TW" b="1" smtClean="0"/>
            <a:t>Web 3.0</a:t>
          </a:r>
          <a:endParaRPr lang="zh-TW" alt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2790023-9F3B-4A86-B767-2FB3609932B1}" type="parTrans" cxnId="{11F0CE1C-6461-4E54-BEC3-9FE5AE370E9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EEDE4B9-FCA3-46C7-9CD7-FEE4BBF7B06E}" type="sibTrans" cxnId="{11F0CE1C-6461-4E54-BEC3-9FE5AE370E9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B881B8D-DCEC-49E1-AF26-23244C004AE9}">
      <dgm:prSet phldrT="[文字]"/>
      <dgm:spPr/>
      <dgm:t>
        <a:bodyPr/>
        <a:lstStyle/>
        <a:p>
          <a:r>
            <a:rPr lang="zh-TW" altLang="en-US" b="1" smtClean="0"/>
            <a:t>行動裝置與行動網路</a:t>
          </a:r>
          <a:endParaRPr lang="zh-TW" alt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9728CC9-7A36-429A-B390-E5B7DD336E82}" type="parTrans" cxnId="{D4415F16-043A-4D4F-BD2D-8ADBC86CBBD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2FDB58C-00BC-4890-9C16-17581C928D8B}" type="sibTrans" cxnId="{D4415F16-043A-4D4F-BD2D-8ADBC86CBBDD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25308A3-71CE-40E5-B697-7F1A4EBFD774}">
      <dgm:prSet phldrT="[文字]"/>
      <dgm:spPr/>
      <dgm:t>
        <a:bodyPr/>
        <a:lstStyle/>
        <a:p>
          <a:r>
            <a:rPr lang="zh-TW" altLang="en-US" b="1" smtClean="0"/>
            <a:t>雲端運算與服務</a:t>
          </a:r>
          <a:endParaRPr lang="zh-TW" alt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8998658-9E9C-4907-9D7F-6149FF6F13AD}" type="parTrans" cxnId="{91A07F06-AAAB-4294-AF90-8BD05FE7461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CDA7689-FDA6-4044-A9DA-3C2A325441C2}" type="sibTrans" cxnId="{91A07F06-AAAB-4294-AF90-8BD05FE74610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9D76A21-C02A-4AB9-B81D-12677B8D7F8D}" type="pres">
      <dgm:prSet presAssocID="{0F60E33C-EF51-47DD-AFED-B22648F33B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08591A-8C70-451E-AFF1-66D0FE5C26E6}" type="pres">
      <dgm:prSet presAssocID="{C7868A51-2097-43CA-85EA-2C54EF9F7AF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F8303B49-D437-4976-81F5-A40C3ACEDD61}" type="pres">
      <dgm:prSet presAssocID="{57431C44-2EA1-4A7A-B693-9C43603C22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DD845A-677B-4EF8-A780-9FDBD2552D0F}" type="pres">
      <dgm:prSet presAssocID="{57431C44-2EA1-4A7A-B693-9C43603C229D}" presName="dummy" presStyleCnt="0"/>
      <dgm:spPr/>
      <dgm:t>
        <a:bodyPr/>
        <a:lstStyle/>
        <a:p>
          <a:endParaRPr lang="zh-TW" altLang="en-US"/>
        </a:p>
      </dgm:t>
    </dgm:pt>
    <dgm:pt modelId="{809021E1-ECA2-46DE-B885-204F01838FFF}" type="pres">
      <dgm:prSet presAssocID="{7EEDE4B9-FCA3-46C7-9CD7-FEE4BBF7B06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7ABEDF67-6571-4134-9B1A-7DB34386A0F5}" type="pres">
      <dgm:prSet presAssocID="{4B881B8D-DCEC-49E1-AF26-23244C004A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A896AD-1711-46BE-AB38-7CEE6D5BFA46}" type="pres">
      <dgm:prSet presAssocID="{4B881B8D-DCEC-49E1-AF26-23244C004AE9}" presName="dummy" presStyleCnt="0"/>
      <dgm:spPr/>
      <dgm:t>
        <a:bodyPr/>
        <a:lstStyle/>
        <a:p>
          <a:endParaRPr lang="zh-TW" altLang="en-US"/>
        </a:p>
      </dgm:t>
    </dgm:pt>
    <dgm:pt modelId="{F56E8A8C-EF58-4FDB-9C65-82C3580710A4}" type="pres">
      <dgm:prSet presAssocID="{A2FDB58C-00BC-4890-9C16-17581C928D8B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AD49CDF-B5CD-4AE8-A954-A2F724AD7891}" type="pres">
      <dgm:prSet presAssocID="{D25308A3-71CE-40E5-B697-7F1A4EBFD7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7EFCCD-0CE9-4925-BCC7-BBDFD8D13FB6}" type="pres">
      <dgm:prSet presAssocID="{D25308A3-71CE-40E5-B697-7F1A4EBFD774}" presName="dummy" presStyleCnt="0"/>
      <dgm:spPr/>
      <dgm:t>
        <a:bodyPr/>
        <a:lstStyle/>
        <a:p>
          <a:endParaRPr lang="zh-TW" altLang="en-US"/>
        </a:p>
      </dgm:t>
    </dgm:pt>
    <dgm:pt modelId="{AB6F1894-752F-429A-900A-8E94DB3ACD94}" type="pres">
      <dgm:prSet presAssocID="{0CDA7689-FDA6-4044-A9DA-3C2A325441C2}" presName="sibTrans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91A07F06-AAAB-4294-AF90-8BD05FE74610}" srcId="{C7868A51-2097-43CA-85EA-2C54EF9F7AFC}" destId="{D25308A3-71CE-40E5-B697-7F1A4EBFD774}" srcOrd="2" destOrd="0" parTransId="{88998658-9E9C-4907-9D7F-6149FF6F13AD}" sibTransId="{0CDA7689-FDA6-4044-A9DA-3C2A325441C2}"/>
    <dgm:cxn modelId="{6A88C694-112E-4A30-B449-BB826E4CCD8E}" type="presOf" srcId="{4B881B8D-DCEC-49E1-AF26-23244C004AE9}" destId="{7ABEDF67-6571-4134-9B1A-7DB34386A0F5}" srcOrd="0" destOrd="0" presId="urn:microsoft.com/office/officeart/2005/8/layout/radial6"/>
    <dgm:cxn modelId="{E91A201A-C702-4465-9644-CB99E09CA07E}" type="presOf" srcId="{7EEDE4B9-FCA3-46C7-9CD7-FEE4BBF7B06E}" destId="{809021E1-ECA2-46DE-B885-204F01838FFF}" srcOrd="0" destOrd="0" presId="urn:microsoft.com/office/officeart/2005/8/layout/radial6"/>
    <dgm:cxn modelId="{11F0CE1C-6461-4E54-BEC3-9FE5AE370E94}" srcId="{C7868A51-2097-43CA-85EA-2C54EF9F7AFC}" destId="{57431C44-2EA1-4A7A-B693-9C43603C229D}" srcOrd="0" destOrd="0" parTransId="{E2790023-9F3B-4A86-B767-2FB3609932B1}" sibTransId="{7EEDE4B9-FCA3-46C7-9CD7-FEE4BBF7B06E}"/>
    <dgm:cxn modelId="{0761795F-AA0E-4197-9147-A989843AAFF8}" type="presOf" srcId="{C7868A51-2097-43CA-85EA-2C54EF9F7AFC}" destId="{0E08591A-8C70-451E-AFF1-66D0FE5C26E6}" srcOrd="0" destOrd="0" presId="urn:microsoft.com/office/officeart/2005/8/layout/radial6"/>
    <dgm:cxn modelId="{AA1006F9-5357-484B-8E7F-0E2F77F81C18}" srcId="{0F60E33C-EF51-47DD-AFED-B22648F33B4B}" destId="{C7868A51-2097-43CA-85EA-2C54EF9F7AFC}" srcOrd="0" destOrd="0" parTransId="{8A0DE236-1F6C-4F88-A4DE-89F030B41692}" sibTransId="{29CD2A37-7B47-45B8-AACC-5DD30DBF4081}"/>
    <dgm:cxn modelId="{DC1F63DD-C324-49C4-8F09-B166C8B4014A}" type="presOf" srcId="{57431C44-2EA1-4A7A-B693-9C43603C229D}" destId="{F8303B49-D437-4976-81F5-A40C3ACEDD61}" srcOrd="0" destOrd="0" presId="urn:microsoft.com/office/officeart/2005/8/layout/radial6"/>
    <dgm:cxn modelId="{5DF59C36-47C2-442E-A076-088B9EEF6213}" type="presOf" srcId="{0CDA7689-FDA6-4044-A9DA-3C2A325441C2}" destId="{AB6F1894-752F-429A-900A-8E94DB3ACD94}" srcOrd="0" destOrd="0" presId="urn:microsoft.com/office/officeart/2005/8/layout/radial6"/>
    <dgm:cxn modelId="{B0A0BD88-B507-4C6F-B0B3-2988AD76F274}" type="presOf" srcId="{0F60E33C-EF51-47DD-AFED-B22648F33B4B}" destId="{99D76A21-C02A-4AB9-B81D-12677B8D7F8D}" srcOrd="0" destOrd="0" presId="urn:microsoft.com/office/officeart/2005/8/layout/radial6"/>
    <dgm:cxn modelId="{D4415F16-043A-4D4F-BD2D-8ADBC86CBBDD}" srcId="{C7868A51-2097-43CA-85EA-2C54EF9F7AFC}" destId="{4B881B8D-DCEC-49E1-AF26-23244C004AE9}" srcOrd="1" destOrd="0" parTransId="{D9728CC9-7A36-429A-B390-E5B7DD336E82}" sibTransId="{A2FDB58C-00BC-4890-9C16-17581C928D8B}"/>
    <dgm:cxn modelId="{2B08C5B6-09E0-4A47-A536-17AAF91DE446}" type="presOf" srcId="{A2FDB58C-00BC-4890-9C16-17581C928D8B}" destId="{F56E8A8C-EF58-4FDB-9C65-82C3580710A4}" srcOrd="0" destOrd="0" presId="urn:microsoft.com/office/officeart/2005/8/layout/radial6"/>
    <dgm:cxn modelId="{71E5B401-6546-47C4-BF39-C6265A0C7818}" type="presOf" srcId="{D25308A3-71CE-40E5-B697-7F1A4EBFD774}" destId="{5AD49CDF-B5CD-4AE8-A954-A2F724AD7891}" srcOrd="0" destOrd="0" presId="urn:microsoft.com/office/officeart/2005/8/layout/radial6"/>
    <dgm:cxn modelId="{F50B76CD-5257-402B-AB61-772D37633B52}" type="presParOf" srcId="{99D76A21-C02A-4AB9-B81D-12677B8D7F8D}" destId="{0E08591A-8C70-451E-AFF1-66D0FE5C26E6}" srcOrd="0" destOrd="0" presId="urn:microsoft.com/office/officeart/2005/8/layout/radial6"/>
    <dgm:cxn modelId="{51BB9FA3-8EEF-48F2-B88A-46E481AAB2E4}" type="presParOf" srcId="{99D76A21-C02A-4AB9-B81D-12677B8D7F8D}" destId="{F8303B49-D437-4976-81F5-A40C3ACEDD61}" srcOrd="1" destOrd="0" presId="urn:microsoft.com/office/officeart/2005/8/layout/radial6"/>
    <dgm:cxn modelId="{C0788504-77B4-499A-9F8A-B1FBBAF63A22}" type="presParOf" srcId="{99D76A21-C02A-4AB9-B81D-12677B8D7F8D}" destId="{23DD845A-677B-4EF8-A780-9FDBD2552D0F}" srcOrd="2" destOrd="0" presId="urn:microsoft.com/office/officeart/2005/8/layout/radial6"/>
    <dgm:cxn modelId="{1FA16D6A-0130-4A5E-9223-1CFB4F2687B4}" type="presParOf" srcId="{99D76A21-C02A-4AB9-B81D-12677B8D7F8D}" destId="{809021E1-ECA2-46DE-B885-204F01838FFF}" srcOrd="3" destOrd="0" presId="urn:microsoft.com/office/officeart/2005/8/layout/radial6"/>
    <dgm:cxn modelId="{71FEB340-FE85-43CB-98F9-E5E828D8305C}" type="presParOf" srcId="{99D76A21-C02A-4AB9-B81D-12677B8D7F8D}" destId="{7ABEDF67-6571-4134-9B1A-7DB34386A0F5}" srcOrd="4" destOrd="0" presId="urn:microsoft.com/office/officeart/2005/8/layout/radial6"/>
    <dgm:cxn modelId="{DBE3900F-C337-4096-9A61-BAC7E8488260}" type="presParOf" srcId="{99D76A21-C02A-4AB9-B81D-12677B8D7F8D}" destId="{CEA896AD-1711-46BE-AB38-7CEE6D5BFA46}" srcOrd="5" destOrd="0" presId="urn:microsoft.com/office/officeart/2005/8/layout/radial6"/>
    <dgm:cxn modelId="{73441562-2599-49BD-889C-48CA4587E01A}" type="presParOf" srcId="{99D76A21-C02A-4AB9-B81D-12677B8D7F8D}" destId="{F56E8A8C-EF58-4FDB-9C65-82C3580710A4}" srcOrd="6" destOrd="0" presId="urn:microsoft.com/office/officeart/2005/8/layout/radial6"/>
    <dgm:cxn modelId="{712B7E93-A47B-4779-8F02-7E1ADA3C836F}" type="presParOf" srcId="{99D76A21-C02A-4AB9-B81D-12677B8D7F8D}" destId="{5AD49CDF-B5CD-4AE8-A954-A2F724AD7891}" srcOrd="7" destOrd="0" presId="urn:microsoft.com/office/officeart/2005/8/layout/radial6"/>
    <dgm:cxn modelId="{4D7D22DF-9F8A-4850-B235-A09E0CF04E92}" type="presParOf" srcId="{99D76A21-C02A-4AB9-B81D-12677B8D7F8D}" destId="{6F7EFCCD-0CE9-4925-BCC7-BBDFD8D13FB6}" srcOrd="8" destOrd="0" presId="urn:microsoft.com/office/officeart/2005/8/layout/radial6"/>
    <dgm:cxn modelId="{F1B8DA42-9C8C-4852-A742-1F661C803FC3}" type="presParOf" srcId="{99D76A21-C02A-4AB9-B81D-12677B8D7F8D}" destId="{AB6F1894-752F-429A-900A-8E94DB3ACD9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0E33C-EF51-47DD-AFED-B22648F33B4B}" type="doc">
      <dgm:prSet loTypeId="urn:microsoft.com/office/officeart/2005/8/layout/radial6" loCatId="cycle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zh-TW" altLang="en-US"/>
        </a:p>
      </dgm:t>
    </dgm:pt>
    <dgm:pt modelId="{C7868A51-2097-43CA-85EA-2C54EF9F7AF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C00000"/>
              </a:solidFill>
            </a:rPr>
            <a:t>資訊山下定心猿</a:t>
          </a:r>
          <a:endParaRPr lang="zh-TW" altLang="en-US" b="1" dirty="0">
            <a:solidFill>
              <a:srgbClr val="C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A0DE236-1F6C-4F88-A4DE-89F030B41692}" type="parTrans" cxnId="{AA1006F9-5357-484B-8E7F-0E2F77F81C18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29CD2A37-7B47-45B8-AACC-5DD30DBF4081}" type="sibTrans" cxnId="{AA1006F9-5357-484B-8E7F-0E2F77F81C18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57431C44-2EA1-4A7A-B693-9C43603C229D}">
      <dgm:prSet phldrT="[文字]"/>
      <dgm:spPr/>
      <dgm:t>
        <a:bodyPr/>
        <a:lstStyle/>
        <a:p>
          <a:r>
            <a:rPr lang="zh-TW" b="1" smtClean="0">
              <a:solidFill>
                <a:srgbClr val="C00000"/>
              </a:solidFill>
            </a:rPr>
            <a:t>手機帶來便利也衍生後遺症</a:t>
          </a:r>
          <a:endParaRPr lang="zh-TW" altLang="en-US" b="1" dirty="0">
            <a:solidFill>
              <a:srgbClr val="C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2790023-9F3B-4A86-B767-2FB3609932B1}" type="parTrans" cxnId="{11F0CE1C-6461-4E54-BEC3-9FE5AE370E94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7EEDE4B9-FCA3-46C7-9CD7-FEE4BBF7B06E}" type="sibTrans" cxnId="{11F0CE1C-6461-4E54-BEC3-9FE5AE370E94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4B881B8D-DCEC-49E1-AF26-23244C004AE9}">
      <dgm:prSet phldrT="[文字]"/>
      <dgm:spPr/>
      <dgm:t>
        <a:bodyPr/>
        <a:lstStyle/>
        <a:p>
          <a:r>
            <a:rPr lang="zh-TW" b="1" dirty="0" smtClean="0">
              <a:solidFill>
                <a:srgbClr val="C00000"/>
              </a:solidFill>
            </a:rPr>
            <a:t>行動網路加快資訊的流通速度</a:t>
          </a:r>
          <a:endParaRPr lang="zh-TW" altLang="en-US" b="1" dirty="0">
            <a:solidFill>
              <a:srgbClr val="C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9728CC9-7A36-429A-B390-E5B7DD336E82}" type="parTrans" cxnId="{D4415F16-043A-4D4F-BD2D-8ADBC86CBBDD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A2FDB58C-00BC-4890-9C16-17581C928D8B}" type="sibTrans" cxnId="{D4415F16-043A-4D4F-BD2D-8ADBC86CBBDD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D25308A3-71CE-40E5-B697-7F1A4EBFD774}">
      <dgm:prSet phldrT="[文字]"/>
      <dgm:spPr/>
      <dgm:t>
        <a:bodyPr/>
        <a:lstStyle/>
        <a:p>
          <a:r>
            <a:rPr lang="zh-TW" b="1" dirty="0" smtClean="0">
              <a:solidFill>
                <a:srgbClr val="C00000"/>
              </a:solidFill>
            </a:rPr>
            <a:t>網路科技對於師生關係的新氣象</a:t>
          </a:r>
          <a:endParaRPr lang="zh-TW" altLang="en-US" b="1" dirty="0">
            <a:solidFill>
              <a:srgbClr val="C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8998658-9E9C-4907-9D7F-6149FF6F13AD}" type="parTrans" cxnId="{91A07F06-AAAB-4294-AF90-8BD05FE74610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0CDA7689-FDA6-4044-A9DA-3C2A325441C2}" type="sibTrans" cxnId="{91A07F06-AAAB-4294-AF90-8BD05FE74610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C8E19F40-386F-4CE8-87CE-7E3FF75469AF}">
      <dgm:prSet phldrT="[文字]"/>
      <dgm:spPr/>
      <dgm:t>
        <a:bodyPr/>
        <a:lstStyle/>
        <a:p>
          <a:r>
            <a:rPr lang="zh-TW" b="1" dirty="0" smtClean="0">
              <a:solidFill>
                <a:srgbClr val="C00000"/>
              </a:solidFill>
            </a:rPr>
            <a:t>透過網路進行遠距文化交流</a:t>
          </a:r>
          <a:endParaRPr lang="zh-TW" altLang="en-US" b="1" dirty="0">
            <a:solidFill>
              <a:srgbClr val="C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35A5AC86-DCD1-4570-B484-8BB1C4ECCEE7}" type="parTrans" cxnId="{828BE57B-BE26-4A8C-B683-D3C606AF8F61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EAE26D5B-FF25-49C8-B8BD-B00B4CA7993F}" type="sibTrans" cxnId="{828BE57B-BE26-4A8C-B683-D3C606AF8F61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B64D5ADD-8912-4F25-BA3B-A1810818A0F3}">
      <dgm:prSet phldrT="[文字]"/>
      <dgm:spPr/>
      <dgm:t>
        <a:bodyPr/>
        <a:lstStyle/>
        <a:p>
          <a:r>
            <a:rPr lang="zh-TW" b="1" dirty="0" smtClean="0">
              <a:solidFill>
                <a:srgbClr val="C00000"/>
              </a:solidFill>
            </a:rPr>
            <a:t>使用雲端服務應注意的事情</a:t>
          </a:r>
          <a:endParaRPr lang="zh-TW" altLang="en-US" b="1" dirty="0">
            <a:solidFill>
              <a:srgbClr val="C00000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A00E789-AC4D-40D5-A812-127B6D37881D}" type="parTrans" cxnId="{CA986138-5EB8-4F8B-86A4-13583D1FDCC9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86997DDA-D36C-47F0-93D7-E3F4353CFD04}" type="sibTrans" cxnId="{CA986138-5EB8-4F8B-86A4-13583D1FDCC9}">
      <dgm:prSet/>
      <dgm:spPr/>
      <dgm:t>
        <a:bodyPr/>
        <a:lstStyle/>
        <a:p>
          <a:endParaRPr lang="zh-TW" altLang="en-US">
            <a:solidFill>
              <a:srgbClr val="C00000"/>
            </a:solidFill>
          </a:endParaRPr>
        </a:p>
      </dgm:t>
    </dgm:pt>
    <dgm:pt modelId="{99D76A21-C02A-4AB9-B81D-12677B8D7F8D}" type="pres">
      <dgm:prSet presAssocID="{0F60E33C-EF51-47DD-AFED-B22648F33B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08591A-8C70-451E-AFF1-66D0FE5C26E6}" type="pres">
      <dgm:prSet presAssocID="{C7868A51-2097-43CA-85EA-2C54EF9F7AF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F8303B49-D437-4976-81F5-A40C3ACEDD61}" type="pres">
      <dgm:prSet presAssocID="{57431C44-2EA1-4A7A-B693-9C43603C22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DD845A-677B-4EF8-A780-9FDBD2552D0F}" type="pres">
      <dgm:prSet presAssocID="{57431C44-2EA1-4A7A-B693-9C43603C229D}" presName="dummy" presStyleCnt="0"/>
      <dgm:spPr/>
      <dgm:t>
        <a:bodyPr/>
        <a:lstStyle/>
        <a:p>
          <a:endParaRPr lang="zh-TW" altLang="en-US"/>
        </a:p>
      </dgm:t>
    </dgm:pt>
    <dgm:pt modelId="{809021E1-ECA2-46DE-B885-204F01838FFF}" type="pres">
      <dgm:prSet presAssocID="{7EEDE4B9-FCA3-46C7-9CD7-FEE4BBF7B06E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7ABEDF67-6571-4134-9B1A-7DB34386A0F5}" type="pres">
      <dgm:prSet presAssocID="{4B881B8D-DCEC-49E1-AF26-23244C004AE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A896AD-1711-46BE-AB38-7CEE6D5BFA46}" type="pres">
      <dgm:prSet presAssocID="{4B881B8D-DCEC-49E1-AF26-23244C004AE9}" presName="dummy" presStyleCnt="0"/>
      <dgm:spPr/>
      <dgm:t>
        <a:bodyPr/>
        <a:lstStyle/>
        <a:p>
          <a:endParaRPr lang="zh-TW" altLang="en-US"/>
        </a:p>
      </dgm:t>
    </dgm:pt>
    <dgm:pt modelId="{F56E8A8C-EF58-4FDB-9C65-82C3580710A4}" type="pres">
      <dgm:prSet presAssocID="{A2FDB58C-00BC-4890-9C16-17581C928D8B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5AD49CDF-B5CD-4AE8-A954-A2F724AD7891}" type="pres">
      <dgm:prSet presAssocID="{D25308A3-71CE-40E5-B697-7F1A4EBFD7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7EFCCD-0CE9-4925-BCC7-BBDFD8D13FB6}" type="pres">
      <dgm:prSet presAssocID="{D25308A3-71CE-40E5-B697-7F1A4EBFD774}" presName="dummy" presStyleCnt="0"/>
      <dgm:spPr/>
      <dgm:t>
        <a:bodyPr/>
        <a:lstStyle/>
        <a:p>
          <a:endParaRPr lang="zh-TW" altLang="en-US"/>
        </a:p>
      </dgm:t>
    </dgm:pt>
    <dgm:pt modelId="{AB6F1894-752F-429A-900A-8E94DB3ACD94}" type="pres">
      <dgm:prSet presAssocID="{0CDA7689-FDA6-4044-A9DA-3C2A325441C2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A1F79FF8-B9ED-4763-AA52-FD419E3B38BE}" type="pres">
      <dgm:prSet presAssocID="{C8E19F40-386F-4CE8-87CE-7E3FF75469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E52B84-EEF1-4B9A-9B93-0C97896414B2}" type="pres">
      <dgm:prSet presAssocID="{C8E19F40-386F-4CE8-87CE-7E3FF75469AF}" presName="dummy" presStyleCnt="0"/>
      <dgm:spPr/>
    </dgm:pt>
    <dgm:pt modelId="{EE609EF8-672B-4326-890A-933FAE7427BF}" type="pres">
      <dgm:prSet presAssocID="{EAE26D5B-FF25-49C8-B8BD-B00B4CA7993F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A731560A-2163-4CFD-8B17-88D33386A444}" type="pres">
      <dgm:prSet presAssocID="{B64D5ADD-8912-4F25-BA3B-A1810818A0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FE8673-E663-4D00-B20F-D70E241163FF}" type="pres">
      <dgm:prSet presAssocID="{B64D5ADD-8912-4F25-BA3B-A1810818A0F3}" presName="dummy" presStyleCnt="0"/>
      <dgm:spPr/>
    </dgm:pt>
    <dgm:pt modelId="{F907CF5B-5573-442C-A2A7-FED1C4294A06}" type="pres">
      <dgm:prSet presAssocID="{86997DDA-D36C-47F0-93D7-E3F4353CFD04}" presName="sibTrans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572A907-F028-453B-B1AA-E15A86C9780A}" type="presOf" srcId="{A2FDB58C-00BC-4890-9C16-17581C928D8B}" destId="{F56E8A8C-EF58-4FDB-9C65-82C3580710A4}" srcOrd="0" destOrd="0" presId="urn:microsoft.com/office/officeart/2005/8/layout/radial6"/>
    <dgm:cxn modelId="{91A07F06-AAAB-4294-AF90-8BD05FE74610}" srcId="{C7868A51-2097-43CA-85EA-2C54EF9F7AFC}" destId="{D25308A3-71CE-40E5-B697-7F1A4EBFD774}" srcOrd="2" destOrd="0" parTransId="{88998658-9E9C-4907-9D7F-6149FF6F13AD}" sibTransId="{0CDA7689-FDA6-4044-A9DA-3C2A325441C2}"/>
    <dgm:cxn modelId="{11F0CE1C-6461-4E54-BEC3-9FE5AE370E94}" srcId="{C7868A51-2097-43CA-85EA-2C54EF9F7AFC}" destId="{57431C44-2EA1-4A7A-B693-9C43603C229D}" srcOrd="0" destOrd="0" parTransId="{E2790023-9F3B-4A86-B767-2FB3609932B1}" sibTransId="{7EEDE4B9-FCA3-46C7-9CD7-FEE4BBF7B06E}"/>
    <dgm:cxn modelId="{6D73CDE6-76D6-4E4D-B19C-DE6930A033CC}" type="presOf" srcId="{EAE26D5B-FF25-49C8-B8BD-B00B4CA7993F}" destId="{EE609EF8-672B-4326-890A-933FAE7427BF}" srcOrd="0" destOrd="0" presId="urn:microsoft.com/office/officeart/2005/8/layout/radial6"/>
    <dgm:cxn modelId="{8BCDCAE9-FF59-406A-81FC-3751A9F63E7A}" type="presOf" srcId="{86997DDA-D36C-47F0-93D7-E3F4353CFD04}" destId="{F907CF5B-5573-442C-A2A7-FED1C4294A06}" srcOrd="0" destOrd="0" presId="urn:microsoft.com/office/officeart/2005/8/layout/radial6"/>
    <dgm:cxn modelId="{BF54CB97-E550-4B8F-B756-285E9EC9D960}" type="presOf" srcId="{C7868A51-2097-43CA-85EA-2C54EF9F7AFC}" destId="{0E08591A-8C70-451E-AFF1-66D0FE5C26E6}" srcOrd="0" destOrd="0" presId="urn:microsoft.com/office/officeart/2005/8/layout/radial6"/>
    <dgm:cxn modelId="{CA986138-5EB8-4F8B-86A4-13583D1FDCC9}" srcId="{C7868A51-2097-43CA-85EA-2C54EF9F7AFC}" destId="{B64D5ADD-8912-4F25-BA3B-A1810818A0F3}" srcOrd="4" destOrd="0" parTransId="{6A00E789-AC4D-40D5-A812-127B6D37881D}" sibTransId="{86997DDA-D36C-47F0-93D7-E3F4353CFD04}"/>
    <dgm:cxn modelId="{FBEB22F9-4F70-4096-8892-A47EE749E337}" type="presOf" srcId="{B64D5ADD-8912-4F25-BA3B-A1810818A0F3}" destId="{A731560A-2163-4CFD-8B17-88D33386A444}" srcOrd="0" destOrd="0" presId="urn:microsoft.com/office/officeart/2005/8/layout/radial6"/>
    <dgm:cxn modelId="{AA1006F9-5357-484B-8E7F-0E2F77F81C18}" srcId="{0F60E33C-EF51-47DD-AFED-B22648F33B4B}" destId="{C7868A51-2097-43CA-85EA-2C54EF9F7AFC}" srcOrd="0" destOrd="0" parTransId="{8A0DE236-1F6C-4F88-A4DE-89F030B41692}" sibTransId="{29CD2A37-7B47-45B8-AACC-5DD30DBF4081}"/>
    <dgm:cxn modelId="{7446F985-44D1-4965-A0D3-DE14E2533E02}" type="presOf" srcId="{7EEDE4B9-FCA3-46C7-9CD7-FEE4BBF7B06E}" destId="{809021E1-ECA2-46DE-B885-204F01838FFF}" srcOrd="0" destOrd="0" presId="urn:microsoft.com/office/officeart/2005/8/layout/radial6"/>
    <dgm:cxn modelId="{BD3CC4BA-0202-44C3-A856-63F8B039DDE9}" type="presOf" srcId="{57431C44-2EA1-4A7A-B693-9C43603C229D}" destId="{F8303B49-D437-4976-81F5-A40C3ACEDD61}" srcOrd="0" destOrd="0" presId="urn:microsoft.com/office/officeart/2005/8/layout/radial6"/>
    <dgm:cxn modelId="{30A706E4-121C-4301-B50E-CD30F4B3872B}" type="presOf" srcId="{C8E19F40-386F-4CE8-87CE-7E3FF75469AF}" destId="{A1F79FF8-B9ED-4763-AA52-FD419E3B38BE}" srcOrd="0" destOrd="0" presId="urn:microsoft.com/office/officeart/2005/8/layout/radial6"/>
    <dgm:cxn modelId="{7520C093-1E3A-428C-9CD4-56B4227FAF8E}" type="presOf" srcId="{4B881B8D-DCEC-49E1-AF26-23244C004AE9}" destId="{7ABEDF67-6571-4134-9B1A-7DB34386A0F5}" srcOrd="0" destOrd="0" presId="urn:microsoft.com/office/officeart/2005/8/layout/radial6"/>
    <dgm:cxn modelId="{D4415F16-043A-4D4F-BD2D-8ADBC86CBBDD}" srcId="{C7868A51-2097-43CA-85EA-2C54EF9F7AFC}" destId="{4B881B8D-DCEC-49E1-AF26-23244C004AE9}" srcOrd="1" destOrd="0" parTransId="{D9728CC9-7A36-429A-B390-E5B7DD336E82}" sibTransId="{A2FDB58C-00BC-4890-9C16-17581C928D8B}"/>
    <dgm:cxn modelId="{D89348F1-39F1-4D84-AFDB-C51A16C288FE}" type="presOf" srcId="{0F60E33C-EF51-47DD-AFED-B22648F33B4B}" destId="{99D76A21-C02A-4AB9-B81D-12677B8D7F8D}" srcOrd="0" destOrd="0" presId="urn:microsoft.com/office/officeart/2005/8/layout/radial6"/>
    <dgm:cxn modelId="{828BE57B-BE26-4A8C-B683-D3C606AF8F61}" srcId="{C7868A51-2097-43CA-85EA-2C54EF9F7AFC}" destId="{C8E19F40-386F-4CE8-87CE-7E3FF75469AF}" srcOrd="3" destOrd="0" parTransId="{35A5AC86-DCD1-4570-B484-8BB1C4ECCEE7}" sibTransId="{EAE26D5B-FF25-49C8-B8BD-B00B4CA7993F}"/>
    <dgm:cxn modelId="{12B7550A-1E95-4602-93F2-4D75B1C3F214}" type="presOf" srcId="{D25308A3-71CE-40E5-B697-7F1A4EBFD774}" destId="{5AD49CDF-B5CD-4AE8-A954-A2F724AD7891}" srcOrd="0" destOrd="0" presId="urn:microsoft.com/office/officeart/2005/8/layout/radial6"/>
    <dgm:cxn modelId="{59B21529-63EF-43CF-8EF1-699FA29B08DD}" type="presOf" srcId="{0CDA7689-FDA6-4044-A9DA-3C2A325441C2}" destId="{AB6F1894-752F-429A-900A-8E94DB3ACD94}" srcOrd="0" destOrd="0" presId="urn:microsoft.com/office/officeart/2005/8/layout/radial6"/>
    <dgm:cxn modelId="{EB07D4F7-808A-4379-A526-2307DD7ACC7E}" type="presParOf" srcId="{99D76A21-C02A-4AB9-B81D-12677B8D7F8D}" destId="{0E08591A-8C70-451E-AFF1-66D0FE5C26E6}" srcOrd="0" destOrd="0" presId="urn:microsoft.com/office/officeart/2005/8/layout/radial6"/>
    <dgm:cxn modelId="{18CAC8ED-089B-4D7B-BA80-64D0A490CA03}" type="presParOf" srcId="{99D76A21-C02A-4AB9-B81D-12677B8D7F8D}" destId="{F8303B49-D437-4976-81F5-A40C3ACEDD61}" srcOrd="1" destOrd="0" presId="urn:microsoft.com/office/officeart/2005/8/layout/radial6"/>
    <dgm:cxn modelId="{0F68B57E-5DBD-4FDE-8966-5ABD4BA03DD6}" type="presParOf" srcId="{99D76A21-C02A-4AB9-B81D-12677B8D7F8D}" destId="{23DD845A-677B-4EF8-A780-9FDBD2552D0F}" srcOrd="2" destOrd="0" presId="urn:microsoft.com/office/officeart/2005/8/layout/radial6"/>
    <dgm:cxn modelId="{901906DF-6C01-4A5E-9200-FA33A89B8DA4}" type="presParOf" srcId="{99D76A21-C02A-4AB9-B81D-12677B8D7F8D}" destId="{809021E1-ECA2-46DE-B885-204F01838FFF}" srcOrd="3" destOrd="0" presId="urn:microsoft.com/office/officeart/2005/8/layout/radial6"/>
    <dgm:cxn modelId="{A934B760-48E8-4852-AF75-6D4DEFBE1F63}" type="presParOf" srcId="{99D76A21-C02A-4AB9-B81D-12677B8D7F8D}" destId="{7ABEDF67-6571-4134-9B1A-7DB34386A0F5}" srcOrd="4" destOrd="0" presId="urn:microsoft.com/office/officeart/2005/8/layout/radial6"/>
    <dgm:cxn modelId="{A9127BF4-ACCA-433C-A5C1-32A0055D3709}" type="presParOf" srcId="{99D76A21-C02A-4AB9-B81D-12677B8D7F8D}" destId="{CEA896AD-1711-46BE-AB38-7CEE6D5BFA46}" srcOrd="5" destOrd="0" presId="urn:microsoft.com/office/officeart/2005/8/layout/radial6"/>
    <dgm:cxn modelId="{BC4E2D28-B5D8-4C29-8BB2-B461057CE3B9}" type="presParOf" srcId="{99D76A21-C02A-4AB9-B81D-12677B8D7F8D}" destId="{F56E8A8C-EF58-4FDB-9C65-82C3580710A4}" srcOrd="6" destOrd="0" presId="urn:microsoft.com/office/officeart/2005/8/layout/radial6"/>
    <dgm:cxn modelId="{7DD299DF-E08D-4DBB-BDB6-86FB2747E5CE}" type="presParOf" srcId="{99D76A21-C02A-4AB9-B81D-12677B8D7F8D}" destId="{5AD49CDF-B5CD-4AE8-A954-A2F724AD7891}" srcOrd="7" destOrd="0" presId="urn:microsoft.com/office/officeart/2005/8/layout/radial6"/>
    <dgm:cxn modelId="{E0BE9DA2-9436-4008-92CD-945AC1958155}" type="presParOf" srcId="{99D76A21-C02A-4AB9-B81D-12677B8D7F8D}" destId="{6F7EFCCD-0CE9-4925-BCC7-BBDFD8D13FB6}" srcOrd="8" destOrd="0" presId="urn:microsoft.com/office/officeart/2005/8/layout/radial6"/>
    <dgm:cxn modelId="{471C938D-DB24-42E0-8548-22F5336ADB6A}" type="presParOf" srcId="{99D76A21-C02A-4AB9-B81D-12677B8D7F8D}" destId="{AB6F1894-752F-429A-900A-8E94DB3ACD94}" srcOrd="9" destOrd="0" presId="urn:microsoft.com/office/officeart/2005/8/layout/radial6"/>
    <dgm:cxn modelId="{5A4AED1F-A199-424E-A045-186EB643406B}" type="presParOf" srcId="{99D76A21-C02A-4AB9-B81D-12677B8D7F8D}" destId="{A1F79FF8-B9ED-4763-AA52-FD419E3B38BE}" srcOrd="10" destOrd="0" presId="urn:microsoft.com/office/officeart/2005/8/layout/radial6"/>
    <dgm:cxn modelId="{9F380DC8-2303-4122-A6A7-C60002F08392}" type="presParOf" srcId="{99D76A21-C02A-4AB9-B81D-12677B8D7F8D}" destId="{36E52B84-EEF1-4B9A-9B93-0C97896414B2}" srcOrd="11" destOrd="0" presId="urn:microsoft.com/office/officeart/2005/8/layout/radial6"/>
    <dgm:cxn modelId="{567B43CA-C99E-46C9-9F17-668EEB0AB22F}" type="presParOf" srcId="{99D76A21-C02A-4AB9-B81D-12677B8D7F8D}" destId="{EE609EF8-672B-4326-890A-933FAE7427BF}" srcOrd="12" destOrd="0" presId="urn:microsoft.com/office/officeart/2005/8/layout/radial6"/>
    <dgm:cxn modelId="{4FADAC67-1087-431E-A4D0-A6D706646366}" type="presParOf" srcId="{99D76A21-C02A-4AB9-B81D-12677B8D7F8D}" destId="{A731560A-2163-4CFD-8B17-88D33386A444}" srcOrd="13" destOrd="0" presId="urn:microsoft.com/office/officeart/2005/8/layout/radial6"/>
    <dgm:cxn modelId="{EBD4EAF7-2118-40DC-8D2B-9CAA15950C35}" type="presParOf" srcId="{99D76A21-C02A-4AB9-B81D-12677B8D7F8D}" destId="{79FE8673-E663-4D00-B20F-D70E241163FF}" srcOrd="14" destOrd="0" presId="urn:microsoft.com/office/officeart/2005/8/layout/radial6"/>
    <dgm:cxn modelId="{E03C58DB-C35F-412A-A282-1984ADA79687}" type="presParOf" srcId="{99D76A21-C02A-4AB9-B81D-12677B8D7F8D}" destId="{F907CF5B-5573-442C-A2A7-FED1C4294A0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60E33C-EF51-47DD-AFED-B22648F33B4B}" type="doc">
      <dgm:prSet loTypeId="urn:microsoft.com/office/officeart/2005/8/layout/radial6" loCatId="cycle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zh-TW" altLang="en-US"/>
        </a:p>
      </dgm:t>
    </dgm:pt>
    <dgm:pt modelId="{C7868A51-2097-43CA-85EA-2C54EF9F7AFC}">
      <dgm:prSet phldrT="[文字]"/>
      <dgm:spPr/>
      <dgm:t>
        <a:bodyPr/>
        <a:lstStyle/>
        <a:p>
          <a:r>
            <a:rPr lang="zh-TW" altLang="en-US" b="1" dirty="0" smtClean="0"/>
            <a:t>功成圓滿見真如</a:t>
          </a:r>
          <a:endParaRPr lang="zh-TW" altLang="en-US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A0DE236-1F6C-4F88-A4DE-89F030B41692}" type="parTrans" cxnId="{AA1006F9-5357-484B-8E7F-0E2F77F81C18}">
      <dgm:prSet/>
      <dgm:spPr/>
      <dgm:t>
        <a:bodyPr/>
        <a:lstStyle/>
        <a:p>
          <a:endParaRPr lang="zh-TW" altLang="en-US"/>
        </a:p>
      </dgm:t>
    </dgm:pt>
    <dgm:pt modelId="{29CD2A37-7B47-45B8-AACC-5DD30DBF4081}" type="sibTrans" cxnId="{AA1006F9-5357-484B-8E7F-0E2F77F81C18}">
      <dgm:prSet/>
      <dgm:spPr/>
      <dgm:t>
        <a:bodyPr/>
        <a:lstStyle/>
        <a:p>
          <a:endParaRPr lang="zh-TW" altLang="en-US"/>
        </a:p>
      </dgm:t>
    </dgm:pt>
    <dgm:pt modelId="{57431C44-2EA1-4A7A-B693-9C43603C229D}">
      <dgm:prSet phldrT="[文字]"/>
      <dgm:spPr/>
      <dgm:t>
        <a:bodyPr/>
        <a:lstStyle/>
        <a:p>
          <a:r>
            <a:rPr lang="zh-TW" b="1" dirty="0" smtClean="0"/>
            <a:t>人的觀點</a:t>
          </a:r>
          <a:endParaRPr lang="zh-TW" altLang="en-US" b="1" dirty="0"/>
        </a:p>
      </dgm:t>
    </dgm:pt>
    <dgm:pt modelId="{E2790023-9F3B-4A86-B767-2FB3609932B1}" type="parTrans" cxnId="{11F0CE1C-6461-4E54-BEC3-9FE5AE370E94}">
      <dgm:prSet/>
      <dgm:spPr/>
      <dgm:t>
        <a:bodyPr/>
        <a:lstStyle/>
        <a:p>
          <a:endParaRPr lang="zh-TW" altLang="en-US"/>
        </a:p>
      </dgm:t>
    </dgm:pt>
    <dgm:pt modelId="{7EEDE4B9-FCA3-46C7-9CD7-FEE4BBF7B06E}" type="sibTrans" cxnId="{11F0CE1C-6461-4E54-BEC3-9FE5AE370E94}">
      <dgm:prSet/>
      <dgm:spPr/>
      <dgm:t>
        <a:bodyPr/>
        <a:lstStyle/>
        <a:p>
          <a:endParaRPr lang="zh-TW" altLang="en-US"/>
        </a:p>
      </dgm:t>
    </dgm:pt>
    <dgm:pt modelId="{4B881B8D-DCEC-49E1-AF26-23244C004AE9}">
      <dgm:prSet phldrT="[文字]"/>
      <dgm:spPr/>
      <dgm:t>
        <a:bodyPr/>
        <a:lstStyle/>
        <a:p>
          <a:r>
            <a:rPr lang="zh-TW" b="1" dirty="0" smtClean="0"/>
            <a:t>校園的觀點</a:t>
          </a:r>
          <a:endParaRPr lang="zh-TW" altLang="en-US" b="1" dirty="0"/>
        </a:p>
      </dgm:t>
    </dgm:pt>
    <dgm:pt modelId="{D9728CC9-7A36-429A-B390-E5B7DD336E82}" type="parTrans" cxnId="{D4415F16-043A-4D4F-BD2D-8ADBC86CBBDD}">
      <dgm:prSet/>
      <dgm:spPr/>
      <dgm:t>
        <a:bodyPr/>
        <a:lstStyle/>
        <a:p>
          <a:endParaRPr lang="zh-TW" altLang="en-US"/>
        </a:p>
      </dgm:t>
    </dgm:pt>
    <dgm:pt modelId="{A2FDB58C-00BC-4890-9C16-17581C928D8B}" type="sibTrans" cxnId="{D4415F16-043A-4D4F-BD2D-8ADBC86CBBDD}">
      <dgm:prSet/>
      <dgm:spPr/>
      <dgm:t>
        <a:bodyPr/>
        <a:lstStyle/>
        <a:p>
          <a:endParaRPr lang="zh-TW" altLang="en-US"/>
        </a:p>
      </dgm:t>
    </dgm:pt>
    <dgm:pt modelId="{D25308A3-71CE-40E5-B697-7F1A4EBFD774}">
      <dgm:prSet phldrT="[文字]"/>
      <dgm:spPr/>
      <dgm:t>
        <a:bodyPr/>
        <a:lstStyle/>
        <a:p>
          <a:r>
            <a:rPr lang="zh-TW" b="1" dirty="0" smtClean="0"/>
            <a:t>教育的觀點</a:t>
          </a:r>
          <a:endParaRPr lang="zh-TW" altLang="en-US" b="1" dirty="0"/>
        </a:p>
      </dgm:t>
    </dgm:pt>
    <dgm:pt modelId="{88998658-9E9C-4907-9D7F-6149FF6F13AD}" type="parTrans" cxnId="{91A07F06-AAAB-4294-AF90-8BD05FE74610}">
      <dgm:prSet/>
      <dgm:spPr/>
      <dgm:t>
        <a:bodyPr/>
        <a:lstStyle/>
        <a:p>
          <a:endParaRPr lang="zh-TW" altLang="en-US"/>
        </a:p>
      </dgm:t>
    </dgm:pt>
    <dgm:pt modelId="{0CDA7689-FDA6-4044-A9DA-3C2A325441C2}" type="sibTrans" cxnId="{91A07F06-AAAB-4294-AF90-8BD05FE74610}">
      <dgm:prSet/>
      <dgm:spPr/>
      <dgm:t>
        <a:bodyPr/>
        <a:lstStyle/>
        <a:p>
          <a:endParaRPr lang="zh-TW" altLang="en-US"/>
        </a:p>
      </dgm:t>
    </dgm:pt>
    <dgm:pt modelId="{99D76A21-C02A-4AB9-B81D-12677B8D7F8D}" type="pres">
      <dgm:prSet presAssocID="{0F60E33C-EF51-47DD-AFED-B22648F33B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E08591A-8C70-451E-AFF1-66D0FE5C26E6}" type="pres">
      <dgm:prSet presAssocID="{C7868A51-2097-43CA-85EA-2C54EF9F7AF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F8303B49-D437-4976-81F5-A40C3ACEDD61}" type="pres">
      <dgm:prSet presAssocID="{57431C44-2EA1-4A7A-B693-9C43603C22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DD845A-677B-4EF8-A780-9FDBD2552D0F}" type="pres">
      <dgm:prSet presAssocID="{57431C44-2EA1-4A7A-B693-9C43603C229D}" presName="dummy" presStyleCnt="0"/>
      <dgm:spPr/>
      <dgm:t>
        <a:bodyPr/>
        <a:lstStyle/>
        <a:p>
          <a:endParaRPr lang="zh-TW" altLang="en-US"/>
        </a:p>
      </dgm:t>
    </dgm:pt>
    <dgm:pt modelId="{809021E1-ECA2-46DE-B885-204F01838FFF}" type="pres">
      <dgm:prSet presAssocID="{7EEDE4B9-FCA3-46C7-9CD7-FEE4BBF7B06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7ABEDF67-6571-4134-9B1A-7DB34386A0F5}" type="pres">
      <dgm:prSet presAssocID="{4B881B8D-DCEC-49E1-AF26-23244C004A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A896AD-1711-46BE-AB38-7CEE6D5BFA46}" type="pres">
      <dgm:prSet presAssocID="{4B881B8D-DCEC-49E1-AF26-23244C004AE9}" presName="dummy" presStyleCnt="0"/>
      <dgm:spPr/>
      <dgm:t>
        <a:bodyPr/>
        <a:lstStyle/>
        <a:p>
          <a:endParaRPr lang="zh-TW" altLang="en-US"/>
        </a:p>
      </dgm:t>
    </dgm:pt>
    <dgm:pt modelId="{F56E8A8C-EF58-4FDB-9C65-82C3580710A4}" type="pres">
      <dgm:prSet presAssocID="{A2FDB58C-00BC-4890-9C16-17581C928D8B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AD49CDF-B5CD-4AE8-A954-A2F724AD7891}" type="pres">
      <dgm:prSet presAssocID="{D25308A3-71CE-40E5-B697-7F1A4EBFD7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7EFCCD-0CE9-4925-BCC7-BBDFD8D13FB6}" type="pres">
      <dgm:prSet presAssocID="{D25308A3-71CE-40E5-B697-7F1A4EBFD774}" presName="dummy" presStyleCnt="0"/>
      <dgm:spPr/>
      <dgm:t>
        <a:bodyPr/>
        <a:lstStyle/>
        <a:p>
          <a:endParaRPr lang="zh-TW" altLang="en-US"/>
        </a:p>
      </dgm:t>
    </dgm:pt>
    <dgm:pt modelId="{AB6F1894-752F-429A-900A-8E94DB3ACD94}" type="pres">
      <dgm:prSet presAssocID="{0CDA7689-FDA6-4044-A9DA-3C2A325441C2}" presName="sibTrans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91A07F06-AAAB-4294-AF90-8BD05FE74610}" srcId="{C7868A51-2097-43CA-85EA-2C54EF9F7AFC}" destId="{D25308A3-71CE-40E5-B697-7F1A4EBFD774}" srcOrd="2" destOrd="0" parTransId="{88998658-9E9C-4907-9D7F-6149FF6F13AD}" sibTransId="{0CDA7689-FDA6-4044-A9DA-3C2A325441C2}"/>
    <dgm:cxn modelId="{4CFE9B52-E2C7-418D-B4D7-02A792AF824F}" type="presOf" srcId="{0CDA7689-FDA6-4044-A9DA-3C2A325441C2}" destId="{AB6F1894-752F-429A-900A-8E94DB3ACD94}" srcOrd="0" destOrd="0" presId="urn:microsoft.com/office/officeart/2005/8/layout/radial6"/>
    <dgm:cxn modelId="{8AF79728-10EE-42DC-A7FD-F0D4CD966C82}" type="presOf" srcId="{4B881B8D-DCEC-49E1-AF26-23244C004AE9}" destId="{7ABEDF67-6571-4134-9B1A-7DB34386A0F5}" srcOrd="0" destOrd="0" presId="urn:microsoft.com/office/officeart/2005/8/layout/radial6"/>
    <dgm:cxn modelId="{9915B5B2-40C5-4FCF-BD2D-7A3B17CA0E11}" type="presOf" srcId="{7EEDE4B9-FCA3-46C7-9CD7-FEE4BBF7B06E}" destId="{809021E1-ECA2-46DE-B885-204F01838FFF}" srcOrd="0" destOrd="0" presId="urn:microsoft.com/office/officeart/2005/8/layout/radial6"/>
    <dgm:cxn modelId="{11F0CE1C-6461-4E54-BEC3-9FE5AE370E94}" srcId="{C7868A51-2097-43CA-85EA-2C54EF9F7AFC}" destId="{57431C44-2EA1-4A7A-B693-9C43603C229D}" srcOrd="0" destOrd="0" parTransId="{E2790023-9F3B-4A86-B767-2FB3609932B1}" sibTransId="{7EEDE4B9-FCA3-46C7-9CD7-FEE4BBF7B06E}"/>
    <dgm:cxn modelId="{CB629728-3067-4FDE-A0F0-DEA102AD2732}" type="presOf" srcId="{D25308A3-71CE-40E5-B697-7F1A4EBFD774}" destId="{5AD49CDF-B5CD-4AE8-A954-A2F724AD7891}" srcOrd="0" destOrd="0" presId="urn:microsoft.com/office/officeart/2005/8/layout/radial6"/>
    <dgm:cxn modelId="{0DC6377D-2EE9-47BC-80BD-50783E4D4403}" type="presOf" srcId="{A2FDB58C-00BC-4890-9C16-17581C928D8B}" destId="{F56E8A8C-EF58-4FDB-9C65-82C3580710A4}" srcOrd="0" destOrd="0" presId="urn:microsoft.com/office/officeart/2005/8/layout/radial6"/>
    <dgm:cxn modelId="{AA1006F9-5357-484B-8E7F-0E2F77F81C18}" srcId="{0F60E33C-EF51-47DD-AFED-B22648F33B4B}" destId="{C7868A51-2097-43CA-85EA-2C54EF9F7AFC}" srcOrd="0" destOrd="0" parTransId="{8A0DE236-1F6C-4F88-A4DE-89F030B41692}" sibTransId="{29CD2A37-7B47-45B8-AACC-5DD30DBF4081}"/>
    <dgm:cxn modelId="{B8DBEEC2-EBCE-4C75-9672-2A248CA4EE00}" type="presOf" srcId="{C7868A51-2097-43CA-85EA-2C54EF9F7AFC}" destId="{0E08591A-8C70-451E-AFF1-66D0FE5C26E6}" srcOrd="0" destOrd="0" presId="urn:microsoft.com/office/officeart/2005/8/layout/radial6"/>
    <dgm:cxn modelId="{45C05C50-71B2-4AE4-8965-8B37130BC48F}" type="presOf" srcId="{57431C44-2EA1-4A7A-B693-9C43603C229D}" destId="{F8303B49-D437-4976-81F5-A40C3ACEDD61}" srcOrd="0" destOrd="0" presId="urn:microsoft.com/office/officeart/2005/8/layout/radial6"/>
    <dgm:cxn modelId="{D4415F16-043A-4D4F-BD2D-8ADBC86CBBDD}" srcId="{C7868A51-2097-43CA-85EA-2C54EF9F7AFC}" destId="{4B881B8D-DCEC-49E1-AF26-23244C004AE9}" srcOrd="1" destOrd="0" parTransId="{D9728CC9-7A36-429A-B390-E5B7DD336E82}" sibTransId="{A2FDB58C-00BC-4890-9C16-17581C928D8B}"/>
    <dgm:cxn modelId="{D0035914-C514-42DD-912B-E426AE8DBFCB}" type="presOf" srcId="{0F60E33C-EF51-47DD-AFED-B22648F33B4B}" destId="{99D76A21-C02A-4AB9-B81D-12677B8D7F8D}" srcOrd="0" destOrd="0" presId="urn:microsoft.com/office/officeart/2005/8/layout/radial6"/>
    <dgm:cxn modelId="{D7CF10C9-DC9D-4BF0-A907-33175C88D8C1}" type="presParOf" srcId="{99D76A21-C02A-4AB9-B81D-12677B8D7F8D}" destId="{0E08591A-8C70-451E-AFF1-66D0FE5C26E6}" srcOrd="0" destOrd="0" presId="urn:microsoft.com/office/officeart/2005/8/layout/radial6"/>
    <dgm:cxn modelId="{9245891B-5887-4998-B07C-FC6C925F696D}" type="presParOf" srcId="{99D76A21-C02A-4AB9-B81D-12677B8D7F8D}" destId="{F8303B49-D437-4976-81F5-A40C3ACEDD61}" srcOrd="1" destOrd="0" presId="urn:microsoft.com/office/officeart/2005/8/layout/radial6"/>
    <dgm:cxn modelId="{329123F1-F340-4F6B-9B22-534F8D5235DA}" type="presParOf" srcId="{99D76A21-C02A-4AB9-B81D-12677B8D7F8D}" destId="{23DD845A-677B-4EF8-A780-9FDBD2552D0F}" srcOrd="2" destOrd="0" presId="urn:microsoft.com/office/officeart/2005/8/layout/radial6"/>
    <dgm:cxn modelId="{50EA0CCC-505C-4171-9F81-01E11D5D442B}" type="presParOf" srcId="{99D76A21-C02A-4AB9-B81D-12677B8D7F8D}" destId="{809021E1-ECA2-46DE-B885-204F01838FFF}" srcOrd="3" destOrd="0" presId="urn:microsoft.com/office/officeart/2005/8/layout/radial6"/>
    <dgm:cxn modelId="{159B28CB-21D5-482E-BF2A-C9370BF9E408}" type="presParOf" srcId="{99D76A21-C02A-4AB9-B81D-12677B8D7F8D}" destId="{7ABEDF67-6571-4134-9B1A-7DB34386A0F5}" srcOrd="4" destOrd="0" presId="urn:microsoft.com/office/officeart/2005/8/layout/radial6"/>
    <dgm:cxn modelId="{52EBA2F3-4A2E-4043-8B1C-D2E3F477B5DE}" type="presParOf" srcId="{99D76A21-C02A-4AB9-B81D-12677B8D7F8D}" destId="{CEA896AD-1711-46BE-AB38-7CEE6D5BFA46}" srcOrd="5" destOrd="0" presId="urn:microsoft.com/office/officeart/2005/8/layout/radial6"/>
    <dgm:cxn modelId="{ADB2536E-B699-40F3-971E-84C0AE71F25E}" type="presParOf" srcId="{99D76A21-C02A-4AB9-B81D-12677B8D7F8D}" destId="{F56E8A8C-EF58-4FDB-9C65-82C3580710A4}" srcOrd="6" destOrd="0" presId="urn:microsoft.com/office/officeart/2005/8/layout/radial6"/>
    <dgm:cxn modelId="{D190CF4C-01F1-4B22-BA58-489A9D0E1A08}" type="presParOf" srcId="{99D76A21-C02A-4AB9-B81D-12677B8D7F8D}" destId="{5AD49CDF-B5CD-4AE8-A954-A2F724AD7891}" srcOrd="7" destOrd="0" presId="urn:microsoft.com/office/officeart/2005/8/layout/radial6"/>
    <dgm:cxn modelId="{BA6D1864-C082-43A4-AA05-9F7F68CB4EE2}" type="presParOf" srcId="{99D76A21-C02A-4AB9-B81D-12677B8D7F8D}" destId="{6F7EFCCD-0CE9-4925-BCC7-BBDFD8D13FB6}" srcOrd="8" destOrd="0" presId="urn:microsoft.com/office/officeart/2005/8/layout/radial6"/>
    <dgm:cxn modelId="{CC2E7C46-D24E-43A8-AEF3-7CA0D45B4CBB}" type="presParOf" srcId="{99D76A21-C02A-4AB9-B81D-12677B8D7F8D}" destId="{AB6F1894-752F-429A-900A-8E94DB3ACD9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6837E7-6D93-4AD7-8AA6-DBE637AF7C29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187FBEE2-A3BD-426D-8A6D-387769FB4DB0}">
      <dgm:prSet phldrT="[文字]"/>
      <dgm:spPr/>
      <dgm:t>
        <a:bodyPr/>
        <a:lstStyle/>
        <a:p>
          <a:r>
            <a:rPr lang="zh-TW" b="1" dirty="0" smtClean="0"/>
            <a:t>西天取經傳正念</a:t>
          </a:r>
          <a:endParaRPr lang="zh-TW" altLang="en-US" dirty="0"/>
        </a:p>
      </dgm:t>
    </dgm:pt>
    <dgm:pt modelId="{D0B4E94E-BD24-44D6-A0CF-8418D8C0152F}" type="parTrans" cxnId="{CE5B9A6D-ABE5-4DD8-A9B3-306756BD38FD}">
      <dgm:prSet/>
      <dgm:spPr/>
      <dgm:t>
        <a:bodyPr/>
        <a:lstStyle/>
        <a:p>
          <a:endParaRPr lang="zh-TW" altLang="en-US"/>
        </a:p>
      </dgm:t>
    </dgm:pt>
    <dgm:pt modelId="{DAD54195-A55C-4A28-96FD-516258335B95}" type="sibTrans" cxnId="{CE5B9A6D-ABE5-4DD8-A9B3-306756BD38FD}">
      <dgm:prSet/>
      <dgm:spPr/>
      <dgm:t>
        <a:bodyPr/>
        <a:lstStyle/>
        <a:p>
          <a:endParaRPr lang="zh-TW" altLang="en-US"/>
        </a:p>
      </dgm:t>
    </dgm:pt>
    <dgm:pt modelId="{7C80B1D4-FD48-4B54-A336-722F80755FC9}">
      <dgm:prSet phldrT="[文字]"/>
      <dgm:spPr/>
      <dgm:t>
        <a:bodyPr/>
        <a:lstStyle/>
        <a:p>
          <a:r>
            <a:rPr lang="zh-TW" b="1" dirty="0" smtClean="0"/>
            <a:t>本文參考資料</a:t>
          </a:r>
          <a:endParaRPr lang="zh-TW" altLang="en-US" dirty="0"/>
        </a:p>
      </dgm:t>
    </dgm:pt>
    <dgm:pt modelId="{856FFB3F-9C9C-4849-8CAA-35C40A980263}" type="parTrans" cxnId="{C45ED9CA-A3B5-4C32-9650-90898EA48525}">
      <dgm:prSet/>
      <dgm:spPr/>
      <dgm:t>
        <a:bodyPr/>
        <a:lstStyle/>
        <a:p>
          <a:endParaRPr lang="zh-TW" altLang="en-US"/>
        </a:p>
      </dgm:t>
    </dgm:pt>
    <dgm:pt modelId="{D4931A59-86A6-44F7-8184-F561975286A3}" type="sibTrans" cxnId="{C45ED9CA-A3B5-4C32-9650-90898EA48525}">
      <dgm:prSet/>
      <dgm:spPr/>
      <dgm:t>
        <a:bodyPr/>
        <a:lstStyle/>
        <a:p>
          <a:endParaRPr lang="zh-TW" altLang="en-US"/>
        </a:p>
      </dgm:t>
    </dgm:pt>
    <dgm:pt modelId="{A19BAB78-3943-49FE-A72F-9030CB00AB32}">
      <dgm:prSet phldrT="[文字]"/>
      <dgm:spPr/>
      <dgm:t>
        <a:bodyPr/>
        <a:lstStyle/>
        <a:p>
          <a:r>
            <a:rPr lang="zh-TW" b="1" dirty="0" smtClean="0"/>
            <a:t>進一步了解可參閱</a:t>
          </a:r>
          <a:r>
            <a:rPr lang="zh-TW" altLang="en-US" b="1" dirty="0" smtClean="0"/>
            <a:t>的網站</a:t>
          </a:r>
          <a:endParaRPr lang="zh-TW" altLang="en-US" dirty="0"/>
        </a:p>
      </dgm:t>
    </dgm:pt>
    <dgm:pt modelId="{545DD254-B74F-4B5B-8AC8-51D130160135}" type="parTrans" cxnId="{FC5CC7E9-5E01-49A0-A705-6AD4CE1362AE}">
      <dgm:prSet/>
      <dgm:spPr/>
      <dgm:t>
        <a:bodyPr/>
        <a:lstStyle/>
        <a:p>
          <a:endParaRPr lang="zh-TW" altLang="en-US"/>
        </a:p>
      </dgm:t>
    </dgm:pt>
    <dgm:pt modelId="{8189B526-206C-4373-A248-E1EA2E548EF3}" type="sibTrans" cxnId="{FC5CC7E9-5E01-49A0-A705-6AD4CE1362AE}">
      <dgm:prSet/>
      <dgm:spPr/>
      <dgm:t>
        <a:bodyPr/>
        <a:lstStyle/>
        <a:p>
          <a:endParaRPr lang="zh-TW" altLang="en-US"/>
        </a:p>
      </dgm:t>
    </dgm:pt>
    <dgm:pt modelId="{F0F1124E-C335-43FD-9529-BFD42459F4D7}" type="pres">
      <dgm:prSet presAssocID="{826837E7-6D93-4AD7-8AA6-DBE637AF7C2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E31E4B2-AFD9-40F6-9C64-8A39A8DDCBC3}" type="pres">
      <dgm:prSet presAssocID="{187FBEE2-A3BD-426D-8A6D-387769FB4DB0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10D03037-365A-46B7-A2BE-5362B503CA73}" type="pres">
      <dgm:prSet presAssocID="{A19BAB78-3943-49FE-A72F-9030CB00AB3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BFD499-331C-479F-89A4-B750DFCF20DC}" type="pres">
      <dgm:prSet presAssocID="{A19BAB78-3943-49FE-A72F-9030CB00AB32}" presName="dummy" presStyleCnt="0"/>
      <dgm:spPr/>
    </dgm:pt>
    <dgm:pt modelId="{06F8C94A-C1AE-4BE2-9913-5F053C4D8FDC}" type="pres">
      <dgm:prSet presAssocID="{8189B526-206C-4373-A248-E1EA2E548EF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C394250-0502-417D-A48C-3EF42449DB7B}" type="pres">
      <dgm:prSet presAssocID="{7C80B1D4-FD48-4B54-A336-722F80755FC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8C2AD-1758-42EF-9CC9-D8338DB56EE2}" type="pres">
      <dgm:prSet presAssocID="{7C80B1D4-FD48-4B54-A336-722F80755FC9}" presName="dummy" presStyleCnt="0"/>
      <dgm:spPr/>
    </dgm:pt>
    <dgm:pt modelId="{08FD25EE-FCF9-45E4-9B59-66B095ECA203}" type="pres">
      <dgm:prSet presAssocID="{D4931A59-86A6-44F7-8184-F561975286A3}" presName="sibTrans" presStyleLbl="sibTrans2D1" presStyleIdx="1" presStyleCnt="2"/>
      <dgm:spPr/>
      <dgm:t>
        <a:bodyPr/>
        <a:lstStyle/>
        <a:p>
          <a:endParaRPr lang="zh-TW" altLang="en-US"/>
        </a:p>
      </dgm:t>
    </dgm:pt>
  </dgm:ptLst>
  <dgm:cxnLst>
    <dgm:cxn modelId="{9F3DF410-57CF-4B78-BB7D-8814BFF12B08}" type="presOf" srcId="{826837E7-6D93-4AD7-8AA6-DBE637AF7C29}" destId="{F0F1124E-C335-43FD-9529-BFD42459F4D7}" srcOrd="0" destOrd="0" presId="urn:microsoft.com/office/officeart/2005/8/layout/radial6"/>
    <dgm:cxn modelId="{14B1E204-DF9C-43AD-ADE2-10521C2AD401}" type="presOf" srcId="{187FBEE2-A3BD-426D-8A6D-387769FB4DB0}" destId="{4E31E4B2-AFD9-40F6-9C64-8A39A8DDCBC3}" srcOrd="0" destOrd="0" presId="urn:microsoft.com/office/officeart/2005/8/layout/radial6"/>
    <dgm:cxn modelId="{CE5B9A6D-ABE5-4DD8-A9B3-306756BD38FD}" srcId="{826837E7-6D93-4AD7-8AA6-DBE637AF7C29}" destId="{187FBEE2-A3BD-426D-8A6D-387769FB4DB0}" srcOrd="0" destOrd="0" parTransId="{D0B4E94E-BD24-44D6-A0CF-8418D8C0152F}" sibTransId="{DAD54195-A55C-4A28-96FD-516258335B95}"/>
    <dgm:cxn modelId="{F0DC96CE-3322-4E89-8D9B-CA65612B5D4A}" type="presOf" srcId="{A19BAB78-3943-49FE-A72F-9030CB00AB32}" destId="{10D03037-365A-46B7-A2BE-5362B503CA73}" srcOrd="0" destOrd="0" presId="urn:microsoft.com/office/officeart/2005/8/layout/radial6"/>
    <dgm:cxn modelId="{6B8B36B5-DC96-445F-89B1-516F695753C7}" type="presOf" srcId="{D4931A59-86A6-44F7-8184-F561975286A3}" destId="{08FD25EE-FCF9-45E4-9B59-66B095ECA203}" srcOrd="0" destOrd="0" presId="urn:microsoft.com/office/officeart/2005/8/layout/radial6"/>
    <dgm:cxn modelId="{FC5CC7E9-5E01-49A0-A705-6AD4CE1362AE}" srcId="{187FBEE2-A3BD-426D-8A6D-387769FB4DB0}" destId="{A19BAB78-3943-49FE-A72F-9030CB00AB32}" srcOrd="0" destOrd="0" parTransId="{545DD254-B74F-4B5B-8AC8-51D130160135}" sibTransId="{8189B526-206C-4373-A248-E1EA2E548EF3}"/>
    <dgm:cxn modelId="{41A3DF5E-E9BE-4709-905F-1B0C537C5B6E}" type="presOf" srcId="{7C80B1D4-FD48-4B54-A336-722F80755FC9}" destId="{4C394250-0502-417D-A48C-3EF42449DB7B}" srcOrd="0" destOrd="0" presId="urn:microsoft.com/office/officeart/2005/8/layout/radial6"/>
    <dgm:cxn modelId="{C45ED9CA-A3B5-4C32-9650-90898EA48525}" srcId="{187FBEE2-A3BD-426D-8A6D-387769FB4DB0}" destId="{7C80B1D4-FD48-4B54-A336-722F80755FC9}" srcOrd="1" destOrd="0" parTransId="{856FFB3F-9C9C-4849-8CAA-35C40A980263}" sibTransId="{D4931A59-86A6-44F7-8184-F561975286A3}"/>
    <dgm:cxn modelId="{72D4F5A6-6C29-4AFA-9EDB-187E70D6D5A7}" type="presOf" srcId="{8189B526-206C-4373-A248-E1EA2E548EF3}" destId="{06F8C94A-C1AE-4BE2-9913-5F053C4D8FDC}" srcOrd="0" destOrd="0" presId="urn:microsoft.com/office/officeart/2005/8/layout/radial6"/>
    <dgm:cxn modelId="{076271D9-72BB-4904-870D-85AD7DDC4D37}" type="presParOf" srcId="{F0F1124E-C335-43FD-9529-BFD42459F4D7}" destId="{4E31E4B2-AFD9-40F6-9C64-8A39A8DDCBC3}" srcOrd="0" destOrd="0" presId="urn:microsoft.com/office/officeart/2005/8/layout/radial6"/>
    <dgm:cxn modelId="{086F2FAE-1F1E-46E1-9A95-9303F65FAB76}" type="presParOf" srcId="{F0F1124E-C335-43FD-9529-BFD42459F4D7}" destId="{10D03037-365A-46B7-A2BE-5362B503CA73}" srcOrd="1" destOrd="0" presId="urn:microsoft.com/office/officeart/2005/8/layout/radial6"/>
    <dgm:cxn modelId="{497B7447-E8B4-4D97-AFB6-62F3D2122E2C}" type="presParOf" srcId="{F0F1124E-C335-43FD-9529-BFD42459F4D7}" destId="{40BFD499-331C-479F-89A4-B750DFCF20DC}" srcOrd="2" destOrd="0" presId="urn:microsoft.com/office/officeart/2005/8/layout/radial6"/>
    <dgm:cxn modelId="{07A81970-15C6-4B9F-8A78-AB02BE590FB6}" type="presParOf" srcId="{F0F1124E-C335-43FD-9529-BFD42459F4D7}" destId="{06F8C94A-C1AE-4BE2-9913-5F053C4D8FDC}" srcOrd="3" destOrd="0" presId="urn:microsoft.com/office/officeart/2005/8/layout/radial6"/>
    <dgm:cxn modelId="{38008BDE-CC47-4DE8-AA74-7A0BB8CFA2C8}" type="presParOf" srcId="{F0F1124E-C335-43FD-9529-BFD42459F4D7}" destId="{4C394250-0502-417D-A48C-3EF42449DB7B}" srcOrd="4" destOrd="0" presId="urn:microsoft.com/office/officeart/2005/8/layout/radial6"/>
    <dgm:cxn modelId="{D62CE4B4-401F-4DE8-8F85-31662EC63283}" type="presParOf" srcId="{F0F1124E-C335-43FD-9529-BFD42459F4D7}" destId="{5728C2AD-1758-42EF-9CC9-D8338DB56EE2}" srcOrd="5" destOrd="0" presId="urn:microsoft.com/office/officeart/2005/8/layout/radial6"/>
    <dgm:cxn modelId="{249CFF42-7C2B-4BEC-AD0E-45F4393AED82}" type="presParOf" srcId="{F0F1124E-C335-43FD-9529-BFD42459F4D7}" destId="{08FD25EE-FCF9-45E4-9B59-66B095ECA203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397BF-A7C1-4410-B21F-0360582E29F2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F6FC27-FFCD-4F35-8C90-4241C3911B11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C17540-C392-447C-BEEF-8E49B45FCE72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522E11-1441-4773-8B86-5B70671E726D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gradFill rotWithShape="1">
          <a:gsLst>
            <a:gs pos="0">
              <a:schemeClr val="accent1">
                <a:shade val="58000"/>
                <a:satMod val="150000"/>
              </a:schemeClr>
            </a:gs>
            <a:gs pos="72000">
              <a:schemeClr val="accent1">
                <a:tint val="90000"/>
                <a:satMod val="135000"/>
              </a:schemeClr>
            </a:gs>
            <a:gs pos="100000">
              <a:schemeClr val="accent1">
                <a:tint val="8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1377FE4F-0DC1-4373-98E0-79E276E42ED6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D0EBCE-18E0-4381-B6DF-8B9CB6A582C0}">
      <dsp:nvSpPr>
        <dsp:cNvPr id="0" name=""/>
        <dsp:cNvSpPr/>
      </dsp:nvSpPr>
      <dsp:spPr>
        <a:xfrm>
          <a:off x="2836208" y="2020266"/>
          <a:ext cx="2214283" cy="2214283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網路新世界</a:t>
          </a:r>
          <a:endParaRPr lang="zh-TW" altLang="en-US" sz="3600" kern="1200" dirty="0"/>
        </a:p>
      </dsp:txBody>
      <dsp:txXfrm>
        <a:off x="3160482" y="2344540"/>
        <a:ext cx="1565735" cy="1565735"/>
      </dsp:txXfrm>
    </dsp:sp>
    <dsp:sp modelId="{65DF9B85-9032-49FA-875F-57729FDA4F2E}">
      <dsp:nvSpPr>
        <dsp:cNvPr id="0" name=""/>
        <dsp:cNvSpPr/>
      </dsp:nvSpPr>
      <dsp:spPr>
        <a:xfrm>
          <a:off x="3168350" y="3087"/>
          <a:ext cx="1549998" cy="1549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靈根孕育源流出</a:t>
          </a:r>
          <a:endParaRPr lang="zh-TW" altLang="en-US" sz="2000" kern="1200" dirty="0"/>
        </a:p>
      </dsp:txBody>
      <dsp:txXfrm>
        <a:off x="3395342" y="230079"/>
        <a:ext cx="1096014" cy="1096014"/>
      </dsp:txXfrm>
    </dsp:sp>
    <dsp:sp modelId="{22D9FE51-3186-4E34-9B9E-6C8430547C32}">
      <dsp:nvSpPr>
        <dsp:cNvPr id="0" name=""/>
        <dsp:cNvSpPr/>
      </dsp:nvSpPr>
      <dsp:spPr>
        <a:xfrm>
          <a:off x="5402688" y="1626428"/>
          <a:ext cx="1549998" cy="1549998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悟徹網路妙真理</a:t>
          </a:r>
          <a:endParaRPr lang="zh-TW" altLang="en-US" sz="2000" kern="1200" dirty="0"/>
        </a:p>
      </dsp:txBody>
      <dsp:txXfrm>
        <a:off x="5629680" y="1853420"/>
        <a:ext cx="1096014" cy="1096014"/>
      </dsp:txXfrm>
    </dsp:sp>
    <dsp:sp modelId="{388B26F9-2DD9-429E-92D7-AA6FA6DBBFEF}">
      <dsp:nvSpPr>
        <dsp:cNvPr id="0" name=""/>
        <dsp:cNvSpPr/>
      </dsp:nvSpPr>
      <dsp:spPr>
        <a:xfrm>
          <a:off x="4549247" y="4253050"/>
          <a:ext cx="1549998" cy="1549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資訊山下定心猿</a:t>
          </a:r>
          <a:endParaRPr lang="zh-TW" altLang="en-US" sz="2000" kern="1200" dirty="0"/>
        </a:p>
      </dsp:txBody>
      <dsp:txXfrm>
        <a:off x="4776239" y="4480042"/>
        <a:ext cx="1096014" cy="1096014"/>
      </dsp:txXfrm>
    </dsp:sp>
    <dsp:sp modelId="{0FCA6D56-2A8C-4C56-8DAD-0E026FF631DC}">
      <dsp:nvSpPr>
        <dsp:cNvPr id="0" name=""/>
        <dsp:cNvSpPr/>
      </dsp:nvSpPr>
      <dsp:spPr>
        <a:xfrm>
          <a:off x="1787454" y="4253050"/>
          <a:ext cx="1549998" cy="1549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功成圓滿見真如</a:t>
          </a:r>
          <a:endParaRPr lang="zh-TW" altLang="en-US" sz="2000" kern="1200" dirty="0"/>
        </a:p>
      </dsp:txBody>
      <dsp:txXfrm>
        <a:off x="2014446" y="4480042"/>
        <a:ext cx="1096014" cy="1096014"/>
      </dsp:txXfrm>
    </dsp:sp>
    <dsp:sp modelId="{9F57DD3C-10BA-4C7F-9FFF-51A72BC8EACF}">
      <dsp:nvSpPr>
        <dsp:cNvPr id="0" name=""/>
        <dsp:cNvSpPr/>
      </dsp:nvSpPr>
      <dsp:spPr>
        <a:xfrm>
          <a:off x="934012" y="1626428"/>
          <a:ext cx="1549998" cy="15499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 smtClean="0"/>
            <a:t>西天取經傳正念</a:t>
          </a:r>
          <a:endParaRPr lang="zh-TW" altLang="en-US" sz="2000" kern="1200" dirty="0"/>
        </a:p>
      </dsp:txBody>
      <dsp:txXfrm>
        <a:off x="1161004" y="1853420"/>
        <a:ext cx="1096014" cy="1096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F1894-752F-429A-900A-8E94DB3ACD94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shade val="90000"/>
                <a:hueOff val="271295"/>
                <a:satOff val="-626"/>
                <a:lumOff val="19871"/>
                <a:alphaOff val="0"/>
                <a:shade val="58000"/>
                <a:satMod val="150000"/>
              </a:schemeClr>
            </a:gs>
            <a:gs pos="72000">
              <a:schemeClr val="accent1">
                <a:shade val="90000"/>
                <a:hueOff val="271295"/>
                <a:satOff val="-626"/>
                <a:lumOff val="19871"/>
                <a:alphaOff val="0"/>
                <a:tint val="90000"/>
                <a:satMod val="135000"/>
              </a:schemeClr>
            </a:gs>
            <a:gs pos="100000">
              <a:schemeClr val="accent1">
                <a:shade val="90000"/>
                <a:hueOff val="271295"/>
                <a:satOff val="-626"/>
                <a:lumOff val="1987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E8A8C-EF58-4FDB-9C65-82C3580710A4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gradFill rotWithShape="0">
          <a:gsLst>
            <a:gs pos="0">
              <a:schemeClr val="accent1">
                <a:shade val="90000"/>
                <a:hueOff val="135647"/>
                <a:satOff val="-313"/>
                <a:lumOff val="9936"/>
                <a:alphaOff val="0"/>
                <a:shade val="58000"/>
                <a:satMod val="150000"/>
              </a:schemeClr>
            </a:gs>
            <a:gs pos="72000">
              <a:schemeClr val="accent1">
                <a:shade val="90000"/>
                <a:hueOff val="135647"/>
                <a:satOff val="-313"/>
                <a:lumOff val="9936"/>
                <a:alphaOff val="0"/>
                <a:tint val="90000"/>
                <a:satMod val="135000"/>
              </a:schemeClr>
            </a:gs>
            <a:gs pos="100000">
              <a:schemeClr val="accent1">
                <a:shade val="90000"/>
                <a:hueOff val="135647"/>
                <a:satOff val="-313"/>
                <a:lumOff val="993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021E1-ECA2-46DE-B885-204F01838FFF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shade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8591A-8C70-451E-AFF1-66D0FE5C26E6}">
      <dsp:nvSpPr>
        <dsp:cNvPr id="0" name=""/>
        <dsp:cNvSpPr/>
      </dsp:nvSpPr>
      <dsp:spPr>
        <a:xfrm>
          <a:off x="2836208" y="2020266"/>
          <a:ext cx="2214283" cy="221428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/>
            <a:t>悟徹網路妙真理</a:t>
          </a:r>
          <a:endParaRPr lang="zh-TW" altLang="en-US" sz="2900" b="1" kern="1200" dirty="0"/>
        </a:p>
      </dsp:txBody>
      <dsp:txXfrm>
        <a:off x="3160482" y="2344540"/>
        <a:ext cx="1565735" cy="1565735"/>
      </dsp:txXfrm>
    </dsp:sp>
    <dsp:sp modelId="{F8303B49-D437-4976-81F5-A40C3ACEDD61}">
      <dsp:nvSpPr>
        <dsp:cNvPr id="0" name=""/>
        <dsp:cNvSpPr/>
      </dsp:nvSpPr>
      <dsp:spPr>
        <a:xfrm>
          <a:off x="3168350" y="3087"/>
          <a:ext cx="1549998" cy="154999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smtClean="0"/>
            <a:t>Web 2.0</a:t>
          </a:r>
          <a:r>
            <a:rPr lang="zh-TW" altLang="en-US" sz="1700" b="1" kern="1200" smtClean="0"/>
            <a:t>至</a:t>
          </a:r>
          <a:r>
            <a:rPr lang="en-US" altLang="zh-TW" sz="1700" b="1" kern="1200" smtClean="0"/>
            <a:t>Web 3.0</a:t>
          </a:r>
          <a:endParaRPr lang="zh-TW" altLang="en-US" sz="1700" b="1" kern="1200" dirty="0"/>
        </a:p>
      </dsp:txBody>
      <dsp:txXfrm>
        <a:off x="3395342" y="230079"/>
        <a:ext cx="1096014" cy="1096014"/>
      </dsp:txXfrm>
    </dsp:sp>
    <dsp:sp modelId="{7ABEDF67-6571-4134-9B1A-7DB34386A0F5}">
      <dsp:nvSpPr>
        <dsp:cNvPr id="0" name=""/>
        <dsp:cNvSpPr/>
      </dsp:nvSpPr>
      <dsp:spPr>
        <a:xfrm>
          <a:off x="5202923" y="3527069"/>
          <a:ext cx="1549998" cy="154999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hade val="58000"/>
                <a:satMod val="150000"/>
              </a:schemeClr>
            </a:gs>
            <a:gs pos="72000">
              <a:schemeClr val="accent1">
                <a:shade val="80000"/>
                <a:hueOff val="135632"/>
                <a:satOff val="2588"/>
                <a:lumOff val="11428"/>
                <a:alphaOff val="0"/>
                <a:tint val="90000"/>
                <a:satMod val="135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smtClean="0"/>
            <a:t>行動裝置與行動網路</a:t>
          </a:r>
          <a:endParaRPr lang="zh-TW" altLang="en-US" sz="1700" b="1" kern="1200" dirty="0"/>
        </a:p>
      </dsp:txBody>
      <dsp:txXfrm>
        <a:off x="5429915" y="3754061"/>
        <a:ext cx="1096014" cy="1096014"/>
      </dsp:txXfrm>
    </dsp:sp>
    <dsp:sp modelId="{5AD49CDF-B5CD-4AE8-A954-A2F724AD7891}">
      <dsp:nvSpPr>
        <dsp:cNvPr id="0" name=""/>
        <dsp:cNvSpPr/>
      </dsp:nvSpPr>
      <dsp:spPr>
        <a:xfrm>
          <a:off x="1133778" y="3527069"/>
          <a:ext cx="1549998" cy="1549998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hade val="58000"/>
                <a:satMod val="150000"/>
              </a:schemeClr>
            </a:gs>
            <a:gs pos="72000">
              <a:schemeClr val="accent1">
                <a:shade val="80000"/>
                <a:hueOff val="271263"/>
                <a:satOff val="5175"/>
                <a:lumOff val="22855"/>
                <a:alphaOff val="0"/>
                <a:tint val="90000"/>
                <a:satMod val="135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smtClean="0"/>
            <a:t>雲端運算與服務</a:t>
          </a:r>
          <a:endParaRPr lang="zh-TW" altLang="en-US" sz="1700" b="1" kern="1200" dirty="0"/>
        </a:p>
      </dsp:txBody>
      <dsp:txXfrm>
        <a:off x="1360770" y="3754061"/>
        <a:ext cx="1096014" cy="1096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CF5B-5573-442C-A2A7-FED1C4294A06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gradFill rotWithShape="0">
          <a:gsLst>
            <a:gs pos="0">
              <a:schemeClr val="accent4">
                <a:shade val="90000"/>
                <a:hueOff val="-515868"/>
                <a:satOff val="0"/>
                <a:lumOff val="31458"/>
                <a:alphaOff val="0"/>
                <a:shade val="58000"/>
                <a:satMod val="150000"/>
              </a:schemeClr>
            </a:gs>
            <a:gs pos="72000">
              <a:schemeClr val="accent4">
                <a:shade val="90000"/>
                <a:hueOff val="-515868"/>
                <a:satOff val="0"/>
                <a:lumOff val="31458"/>
                <a:alphaOff val="0"/>
                <a:tint val="90000"/>
                <a:satMod val="135000"/>
              </a:schemeClr>
            </a:gs>
            <a:gs pos="100000">
              <a:schemeClr val="accent4">
                <a:shade val="90000"/>
                <a:hueOff val="-515868"/>
                <a:satOff val="0"/>
                <a:lumOff val="3145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09EF8-672B-4326-890A-933FAE7427BF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gradFill rotWithShape="0">
          <a:gsLst>
            <a:gs pos="0">
              <a:schemeClr val="accent4">
                <a:shade val="90000"/>
                <a:hueOff val="-386901"/>
                <a:satOff val="0"/>
                <a:lumOff val="23594"/>
                <a:alphaOff val="0"/>
                <a:shade val="58000"/>
                <a:satMod val="150000"/>
              </a:schemeClr>
            </a:gs>
            <a:gs pos="72000">
              <a:schemeClr val="accent4">
                <a:shade val="90000"/>
                <a:hueOff val="-386901"/>
                <a:satOff val="0"/>
                <a:lumOff val="23594"/>
                <a:alphaOff val="0"/>
                <a:tint val="90000"/>
                <a:satMod val="135000"/>
              </a:schemeClr>
            </a:gs>
            <a:gs pos="100000">
              <a:schemeClr val="accent4">
                <a:shade val="90000"/>
                <a:hueOff val="-386901"/>
                <a:satOff val="0"/>
                <a:lumOff val="235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6F1894-752F-429A-900A-8E94DB3ACD94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gradFill rotWithShape="0">
          <a:gsLst>
            <a:gs pos="0">
              <a:schemeClr val="accent4">
                <a:shade val="90000"/>
                <a:hueOff val="-257934"/>
                <a:satOff val="0"/>
                <a:lumOff val="15729"/>
                <a:alphaOff val="0"/>
                <a:shade val="58000"/>
                <a:satMod val="150000"/>
              </a:schemeClr>
            </a:gs>
            <a:gs pos="72000">
              <a:schemeClr val="accent4">
                <a:shade val="90000"/>
                <a:hueOff val="-257934"/>
                <a:satOff val="0"/>
                <a:lumOff val="15729"/>
                <a:alphaOff val="0"/>
                <a:tint val="90000"/>
                <a:satMod val="135000"/>
              </a:schemeClr>
            </a:gs>
            <a:gs pos="100000">
              <a:schemeClr val="accent4">
                <a:shade val="90000"/>
                <a:hueOff val="-257934"/>
                <a:satOff val="0"/>
                <a:lumOff val="15729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E8A8C-EF58-4FDB-9C65-82C3580710A4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gradFill rotWithShape="0">
          <a:gsLst>
            <a:gs pos="0">
              <a:schemeClr val="accent4">
                <a:shade val="90000"/>
                <a:hueOff val="-128967"/>
                <a:satOff val="0"/>
                <a:lumOff val="7864"/>
                <a:alphaOff val="0"/>
                <a:shade val="58000"/>
                <a:satMod val="150000"/>
              </a:schemeClr>
            </a:gs>
            <a:gs pos="72000">
              <a:schemeClr val="accent4">
                <a:shade val="90000"/>
                <a:hueOff val="-128967"/>
                <a:satOff val="0"/>
                <a:lumOff val="7864"/>
                <a:alphaOff val="0"/>
                <a:tint val="90000"/>
                <a:satMod val="135000"/>
              </a:schemeClr>
            </a:gs>
            <a:gs pos="100000">
              <a:schemeClr val="accent4">
                <a:shade val="90000"/>
                <a:hueOff val="-128967"/>
                <a:satOff val="0"/>
                <a:lumOff val="786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021E1-ECA2-46DE-B885-204F01838FFF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shade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8591A-8C70-451E-AFF1-66D0FE5C26E6}">
      <dsp:nvSpPr>
        <dsp:cNvPr id="0" name=""/>
        <dsp:cNvSpPr/>
      </dsp:nvSpPr>
      <dsp:spPr>
        <a:xfrm>
          <a:off x="2836208" y="2020266"/>
          <a:ext cx="2214283" cy="221428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solidFill>
                <a:srgbClr val="C00000"/>
              </a:solidFill>
            </a:rPr>
            <a:t>資訊山下定心猿</a:t>
          </a:r>
          <a:endParaRPr lang="zh-TW" altLang="en-US" sz="2900" b="1" kern="1200" dirty="0">
            <a:solidFill>
              <a:srgbClr val="C00000"/>
            </a:solidFill>
          </a:endParaRPr>
        </a:p>
      </dsp:txBody>
      <dsp:txXfrm>
        <a:off x="3160482" y="2344540"/>
        <a:ext cx="1565735" cy="1565735"/>
      </dsp:txXfrm>
    </dsp:sp>
    <dsp:sp modelId="{F8303B49-D437-4976-81F5-A40C3ACEDD61}">
      <dsp:nvSpPr>
        <dsp:cNvPr id="0" name=""/>
        <dsp:cNvSpPr/>
      </dsp:nvSpPr>
      <dsp:spPr>
        <a:xfrm>
          <a:off x="3168350" y="3087"/>
          <a:ext cx="1549998" cy="154999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smtClean="0">
              <a:solidFill>
                <a:srgbClr val="C00000"/>
              </a:solidFill>
            </a:rPr>
            <a:t>手機帶來便利也衍生後遺症</a:t>
          </a:r>
          <a:endParaRPr lang="zh-TW" altLang="en-US" sz="1600" b="1" kern="1200" dirty="0">
            <a:solidFill>
              <a:srgbClr val="C00000"/>
            </a:solidFill>
          </a:endParaRPr>
        </a:p>
      </dsp:txBody>
      <dsp:txXfrm>
        <a:off x="3395342" y="230079"/>
        <a:ext cx="1096014" cy="1096014"/>
      </dsp:txXfrm>
    </dsp:sp>
    <dsp:sp modelId="{7ABEDF67-6571-4134-9B1A-7DB34386A0F5}">
      <dsp:nvSpPr>
        <dsp:cNvPr id="0" name=""/>
        <dsp:cNvSpPr/>
      </dsp:nvSpPr>
      <dsp:spPr>
        <a:xfrm>
          <a:off x="5402688" y="1626428"/>
          <a:ext cx="1549998" cy="154999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128321"/>
                <a:satOff val="0"/>
                <a:lumOff val="8469"/>
                <a:alphaOff val="0"/>
                <a:shade val="58000"/>
                <a:satMod val="150000"/>
              </a:schemeClr>
            </a:gs>
            <a:gs pos="72000">
              <a:schemeClr val="accent4">
                <a:shade val="80000"/>
                <a:hueOff val="-128321"/>
                <a:satOff val="0"/>
                <a:lumOff val="8469"/>
                <a:alphaOff val="0"/>
                <a:tint val="90000"/>
                <a:satMod val="135000"/>
              </a:schemeClr>
            </a:gs>
            <a:gs pos="100000">
              <a:schemeClr val="accent4">
                <a:shade val="80000"/>
                <a:hueOff val="-128321"/>
                <a:satOff val="0"/>
                <a:lumOff val="8469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>
              <a:solidFill>
                <a:srgbClr val="C00000"/>
              </a:solidFill>
            </a:rPr>
            <a:t>行動網路加快資訊的流通速度</a:t>
          </a:r>
          <a:endParaRPr lang="zh-TW" altLang="en-US" sz="1600" b="1" kern="1200" dirty="0">
            <a:solidFill>
              <a:srgbClr val="C00000"/>
            </a:solidFill>
          </a:endParaRPr>
        </a:p>
      </dsp:txBody>
      <dsp:txXfrm>
        <a:off x="5629680" y="1853420"/>
        <a:ext cx="1096014" cy="1096014"/>
      </dsp:txXfrm>
    </dsp:sp>
    <dsp:sp modelId="{5AD49CDF-B5CD-4AE8-A954-A2F724AD7891}">
      <dsp:nvSpPr>
        <dsp:cNvPr id="0" name=""/>
        <dsp:cNvSpPr/>
      </dsp:nvSpPr>
      <dsp:spPr>
        <a:xfrm>
          <a:off x="4549247" y="4253050"/>
          <a:ext cx="1549998" cy="154999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256642"/>
                <a:satOff val="0"/>
                <a:lumOff val="16938"/>
                <a:alphaOff val="0"/>
                <a:shade val="58000"/>
                <a:satMod val="150000"/>
              </a:schemeClr>
            </a:gs>
            <a:gs pos="72000">
              <a:schemeClr val="accent4">
                <a:shade val="80000"/>
                <a:hueOff val="-256642"/>
                <a:satOff val="0"/>
                <a:lumOff val="16938"/>
                <a:alphaOff val="0"/>
                <a:tint val="90000"/>
                <a:satMod val="135000"/>
              </a:schemeClr>
            </a:gs>
            <a:gs pos="100000">
              <a:schemeClr val="accent4">
                <a:shade val="80000"/>
                <a:hueOff val="-256642"/>
                <a:satOff val="0"/>
                <a:lumOff val="1693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>
              <a:solidFill>
                <a:srgbClr val="C00000"/>
              </a:solidFill>
            </a:rPr>
            <a:t>網路科技對於師生關係的新氣象</a:t>
          </a:r>
          <a:endParaRPr lang="zh-TW" altLang="en-US" sz="1600" b="1" kern="1200" dirty="0">
            <a:solidFill>
              <a:srgbClr val="C00000"/>
            </a:solidFill>
          </a:endParaRPr>
        </a:p>
      </dsp:txBody>
      <dsp:txXfrm>
        <a:off x="4776239" y="4480042"/>
        <a:ext cx="1096014" cy="1096014"/>
      </dsp:txXfrm>
    </dsp:sp>
    <dsp:sp modelId="{A1F79FF8-B9ED-4763-AA52-FD419E3B38BE}">
      <dsp:nvSpPr>
        <dsp:cNvPr id="0" name=""/>
        <dsp:cNvSpPr/>
      </dsp:nvSpPr>
      <dsp:spPr>
        <a:xfrm>
          <a:off x="1787454" y="4253050"/>
          <a:ext cx="1549998" cy="154999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384962"/>
                <a:satOff val="0"/>
                <a:lumOff val="25406"/>
                <a:alphaOff val="0"/>
                <a:shade val="58000"/>
                <a:satMod val="150000"/>
              </a:schemeClr>
            </a:gs>
            <a:gs pos="72000">
              <a:schemeClr val="accent4">
                <a:shade val="80000"/>
                <a:hueOff val="-384962"/>
                <a:satOff val="0"/>
                <a:lumOff val="25406"/>
                <a:alphaOff val="0"/>
                <a:tint val="90000"/>
                <a:satMod val="135000"/>
              </a:schemeClr>
            </a:gs>
            <a:gs pos="100000">
              <a:schemeClr val="accent4">
                <a:shade val="80000"/>
                <a:hueOff val="-384962"/>
                <a:satOff val="0"/>
                <a:lumOff val="2540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>
              <a:solidFill>
                <a:srgbClr val="C00000"/>
              </a:solidFill>
            </a:rPr>
            <a:t>透過網路進行遠距文化交流</a:t>
          </a:r>
          <a:endParaRPr lang="zh-TW" altLang="en-US" sz="1600" b="1" kern="1200" dirty="0">
            <a:solidFill>
              <a:srgbClr val="C00000"/>
            </a:solidFill>
          </a:endParaRPr>
        </a:p>
      </dsp:txBody>
      <dsp:txXfrm>
        <a:off x="2014446" y="4480042"/>
        <a:ext cx="1096014" cy="1096014"/>
      </dsp:txXfrm>
    </dsp:sp>
    <dsp:sp modelId="{A731560A-2163-4CFD-8B17-88D33386A444}">
      <dsp:nvSpPr>
        <dsp:cNvPr id="0" name=""/>
        <dsp:cNvSpPr/>
      </dsp:nvSpPr>
      <dsp:spPr>
        <a:xfrm>
          <a:off x="934012" y="1626428"/>
          <a:ext cx="1549998" cy="154999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hade val="58000"/>
                <a:satMod val="150000"/>
              </a:schemeClr>
            </a:gs>
            <a:gs pos="72000">
              <a:schemeClr val="accent4">
                <a:shade val="80000"/>
                <a:hueOff val="-513283"/>
                <a:satOff val="0"/>
                <a:lumOff val="33875"/>
                <a:alphaOff val="0"/>
                <a:tint val="90000"/>
                <a:satMod val="135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b="1" kern="1200" dirty="0" smtClean="0">
              <a:solidFill>
                <a:srgbClr val="C00000"/>
              </a:solidFill>
            </a:rPr>
            <a:t>使用雲端服務應注意的事情</a:t>
          </a:r>
          <a:endParaRPr lang="zh-TW" altLang="en-US" sz="1600" b="1" kern="1200" dirty="0">
            <a:solidFill>
              <a:srgbClr val="C00000"/>
            </a:solidFill>
          </a:endParaRPr>
        </a:p>
      </dsp:txBody>
      <dsp:txXfrm>
        <a:off x="1161004" y="1853420"/>
        <a:ext cx="1096014" cy="1096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F1894-752F-429A-900A-8E94DB3ACD94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gradFill rotWithShape="0">
          <a:gsLst>
            <a:gs pos="0">
              <a:schemeClr val="accent5">
                <a:shade val="90000"/>
                <a:hueOff val="349225"/>
                <a:satOff val="-5981"/>
                <a:lumOff val="23960"/>
                <a:alphaOff val="0"/>
                <a:shade val="58000"/>
                <a:satMod val="150000"/>
              </a:schemeClr>
            </a:gs>
            <a:gs pos="72000">
              <a:schemeClr val="accent5">
                <a:shade val="90000"/>
                <a:hueOff val="349225"/>
                <a:satOff val="-5981"/>
                <a:lumOff val="23960"/>
                <a:alphaOff val="0"/>
                <a:tint val="90000"/>
                <a:satMod val="135000"/>
              </a:schemeClr>
            </a:gs>
            <a:gs pos="100000">
              <a:schemeClr val="accent5">
                <a:shade val="90000"/>
                <a:hueOff val="349225"/>
                <a:satOff val="-5981"/>
                <a:lumOff val="2396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E8A8C-EF58-4FDB-9C65-82C3580710A4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gradFill rotWithShape="0">
          <a:gsLst>
            <a:gs pos="0">
              <a:schemeClr val="accent5">
                <a:shade val="90000"/>
                <a:hueOff val="174613"/>
                <a:satOff val="-2991"/>
                <a:lumOff val="11980"/>
                <a:alphaOff val="0"/>
                <a:shade val="58000"/>
                <a:satMod val="150000"/>
              </a:schemeClr>
            </a:gs>
            <a:gs pos="72000">
              <a:schemeClr val="accent5">
                <a:shade val="90000"/>
                <a:hueOff val="174613"/>
                <a:satOff val="-2991"/>
                <a:lumOff val="11980"/>
                <a:alphaOff val="0"/>
                <a:tint val="90000"/>
                <a:satMod val="135000"/>
              </a:schemeClr>
            </a:gs>
            <a:gs pos="100000">
              <a:schemeClr val="accent5">
                <a:shade val="90000"/>
                <a:hueOff val="174613"/>
                <a:satOff val="-2991"/>
                <a:lumOff val="1198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021E1-ECA2-46DE-B885-204F01838FFF}">
      <dsp:nvSpPr>
        <dsp:cNvPr id="0" name=""/>
        <dsp:cNvSpPr/>
      </dsp:nvSpPr>
      <dsp:spPr>
        <a:xfrm>
          <a:off x="1538228" y="722286"/>
          <a:ext cx="4810243" cy="4810243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shade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8591A-8C70-451E-AFF1-66D0FE5C26E6}">
      <dsp:nvSpPr>
        <dsp:cNvPr id="0" name=""/>
        <dsp:cNvSpPr/>
      </dsp:nvSpPr>
      <dsp:spPr>
        <a:xfrm>
          <a:off x="2836208" y="2020266"/>
          <a:ext cx="2214283" cy="2214283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/>
            <a:t>功成圓滿見真如</a:t>
          </a:r>
          <a:endParaRPr lang="zh-TW" altLang="en-US" sz="2900" b="1" kern="1200" dirty="0"/>
        </a:p>
      </dsp:txBody>
      <dsp:txXfrm>
        <a:off x="3160482" y="2344540"/>
        <a:ext cx="1565735" cy="1565735"/>
      </dsp:txXfrm>
    </dsp:sp>
    <dsp:sp modelId="{F8303B49-D437-4976-81F5-A40C3ACEDD61}">
      <dsp:nvSpPr>
        <dsp:cNvPr id="0" name=""/>
        <dsp:cNvSpPr/>
      </dsp:nvSpPr>
      <dsp:spPr>
        <a:xfrm>
          <a:off x="3168350" y="3087"/>
          <a:ext cx="1549998" cy="154999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5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dirty="0" smtClean="0"/>
            <a:t>人的觀點</a:t>
          </a:r>
          <a:endParaRPr lang="zh-TW" altLang="en-US" sz="2500" b="1" kern="1200" dirty="0"/>
        </a:p>
      </dsp:txBody>
      <dsp:txXfrm>
        <a:off x="3395342" y="230079"/>
        <a:ext cx="1096014" cy="1096014"/>
      </dsp:txXfrm>
    </dsp:sp>
    <dsp:sp modelId="{7ABEDF67-6571-4134-9B1A-7DB34386A0F5}">
      <dsp:nvSpPr>
        <dsp:cNvPr id="0" name=""/>
        <dsp:cNvSpPr/>
      </dsp:nvSpPr>
      <dsp:spPr>
        <a:xfrm>
          <a:off x="5202923" y="3527069"/>
          <a:ext cx="1549998" cy="154999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hade val="58000"/>
                <a:satMod val="150000"/>
              </a:schemeClr>
            </a:gs>
            <a:gs pos="72000">
              <a:schemeClr val="accent5">
                <a:shade val="80000"/>
                <a:hueOff val="174641"/>
                <a:satOff val="-3128"/>
                <a:lumOff val="13293"/>
                <a:alphaOff val="0"/>
                <a:tint val="90000"/>
                <a:satMod val="135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dirty="0" smtClean="0"/>
            <a:t>校園的觀點</a:t>
          </a:r>
          <a:endParaRPr lang="zh-TW" altLang="en-US" sz="2500" b="1" kern="1200" dirty="0"/>
        </a:p>
      </dsp:txBody>
      <dsp:txXfrm>
        <a:off x="5429915" y="3754061"/>
        <a:ext cx="1096014" cy="1096014"/>
      </dsp:txXfrm>
    </dsp:sp>
    <dsp:sp modelId="{5AD49CDF-B5CD-4AE8-A954-A2F724AD7891}">
      <dsp:nvSpPr>
        <dsp:cNvPr id="0" name=""/>
        <dsp:cNvSpPr/>
      </dsp:nvSpPr>
      <dsp:spPr>
        <a:xfrm>
          <a:off x="1133778" y="3527069"/>
          <a:ext cx="1549998" cy="1549998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hade val="58000"/>
                <a:satMod val="150000"/>
              </a:schemeClr>
            </a:gs>
            <a:gs pos="72000">
              <a:schemeClr val="accent5">
                <a:shade val="80000"/>
                <a:hueOff val="349283"/>
                <a:satOff val="-6256"/>
                <a:lumOff val="26585"/>
                <a:alphaOff val="0"/>
                <a:tint val="90000"/>
                <a:satMod val="135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dirty="0" smtClean="0"/>
            <a:t>教育的觀點</a:t>
          </a:r>
          <a:endParaRPr lang="zh-TW" altLang="en-US" sz="2500" b="1" kern="1200" dirty="0"/>
        </a:p>
      </dsp:txBody>
      <dsp:txXfrm>
        <a:off x="1360770" y="3754061"/>
        <a:ext cx="1096014" cy="1096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E3163-7610-4B6D-BFC0-6102756FD771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E947E-7211-44D6-8A17-52C5A7D0A7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90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2ABD-7361-47D0-BB84-C2FDEF30FE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090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29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66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2ABD-7361-47D0-BB84-C2FDEF30FEE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114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63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201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90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90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733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733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2ABD-7361-47D0-BB84-C2FDEF30FE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57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291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530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11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503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224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2ABD-7361-47D0-BB84-C2FDEF30FEE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1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79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936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097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84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2ABD-7361-47D0-BB84-C2FDEF30FE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67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57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30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90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29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65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E947E-7211-44D6-8A17-52C5A7D0A76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80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445"/>
          <a:stretch/>
        </p:blipFill>
        <p:spPr>
          <a:xfrm>
            <a:off x="0" y="-46952"/>
            <a:ext cx="9144000" cy="69266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FDB3-1936-46FF-8CB5-26A2B5194DB9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5" y="4763224"/>
            <a:ext cx="984634" cy="1754619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305102" y="285980"/>
            <a:ext cx="9248331" cy="2673994"/>
            <a:chOff x="305102" y="285980"/>
            <a:chExt cx="9248331" cy="2673994"/>
          </a:xfrm>
        </p:grpSpPr>
        <p:pic>
          <p:nvPicPr>
            <p:cNvPr id="16" name="圖片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593" y="708518"/>
              <a:ext cx="2796840" cy="2251456"/>
            </a:xfrm>
            <a:prstGeom prst="rect">
              <a:avLst/>
            </a:prstGeom>
          </p:spPr>
        </p:pic>
        <p:grpSp>
          <p:nvGrpSpPr>
            <p:cNvPr id="23" name="群組 22"/>
            <p:cNvGrpSpPr/>
            <p:nvPr userDrawn="1"/>
          </p:nvGrpSpPr>
          <p:grpSpPr>
            <a:xfrm rot="20367169">
              <a:off x="305102" y="770435"/>
              <a:ext cx="2179939" cy="2127621"/>
              <a:chOff x="1688101" y="2459470"/>
              <a:chExt cx="2179939" cy="2127621"/>
            </a:xfrm>
          </p:grpSpPr>
          <p:pic>
            <p:nvPicPr>
              <p:cNvPr id="20" name="圖片 19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8101" y="2459470"/>
                <a:ext cx="2179939" cy="2127621"/>
              </a:xfrm>
              <a:prstGeom prst="rect">
                <a:avLst/>
              </a:prstGeom>
            </p:spPr>
          </p:pic>
          <p:pic>
            <p:nvPicPr>
              <p:cNvPr id="21" name="圖片 20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4398" y="2657255"/>
                <a:ext cx="114836" cy="100800"/>
              </a:xfrm>
              <a:prstGeom prst="rect">
                <a:avLst/>
              </a:prstGeom>
            </p:spPr>
          </p:pic>
        </p:grpSp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225" y="285980"/>
              <a:ext cx="5582412" cy="2551162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0" y="2959974"/>
            <a:ext cx="9144000" cy="214429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328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EEA2-858F-42E4-99D6-BF1D3C4AE10D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26" name="Picture 2" descr="http://uploads.tipjunkie.com/wp-content/uploads/2010/04/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17" y="629522"/>
            <a:ext cx="5233918" cy="52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 userDrawn="1"/>
        </p:nvGrpSpPr>
        <p:grpSpPr>
          <a:xfrm>
            <a:off x="508794" y="606425"/>
            <a:ext cx="8126413" cy="5645150"/>
            <a:chOff x="492125" y="1060450"/>
            <a:chExt cx="8126413" cy="564515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173663" y="3236913"/>
              <a:ext cx="3314700" cy="346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27700" b="1" i="1">
                  <a:solidFill>
                    <a:srgbClr val="C0C0C0"/>
                  </a:solidFill>
                  <a:latin typeface="Times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149600" y="2398713"/>
              <a:ext cx="3314700" cy="346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27700" b="1" i="1" dirty="0">
                  <a:solidFill>
                    <a:srgbClr val="FF0000"/>
                  </a:solidFill>
                  <a:latin typeface="Times" pitchFamily="18" charset="0"/>
                  <a:ea typeface="新細明體" charset="-120"/>
                </a:rPr>
                <a:t>&amp;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92125" y="1060450"/>
              <a:ext cx="3314700" cy="346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27700" b="1" i="1" dirty="0">
                  <a:solidFill>
                    <a:srgbClr val="C0C0C0"/>
                  </a:solidFill>
                  <a:latin typeface="Times" pitchFamily="18" charset="0"/>
                  <a:ea typeface="新細明體" charset="-120"/>
                </a:rPr>
                <a:t>Q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73138" y="2881313"/>
              <a:ext cx="764540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TW" sz="5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 Condensed" pitchFamily="34" charset="0"/>
                  <a:ea typeface="新細明體" pitchFamily="18" charset="-120"/>
                </a:rPr>
                <a:t>Q  U  E  S  T  I  O  N  S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47738" y="4032250"/>
              <a:ext cx="764540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TW" sz="5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 Condensed" pitchFamily="34" charset="0"/>
                  <a:ea typeface="新細明體" pitchFamily="18" charset="-120"/>
                </a:rPr>
                <a:t>A  N  S  W  E  R 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08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FDB3-1936-46FF-8CB5-26A2B5194DB9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7426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只有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9514"/>
            <a:ext cx="7886700" cy="5847449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DC59-03FF-47DB-A98D-DA4A3621DD91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95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7EA-D830-49B3-B98D-54373B8F7FDF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1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4191-39D8-43DC-931D-5B9325148D74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41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8C3-617F-4549-B73C-286D18423D7D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02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1A22-C587-4AFD-98D0-2F6862159FE5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-641" y="6598188"/>
            <a:ext cx="77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</a:rPr>
              <a:t>資料來源：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0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0E18-15D1-433F-88D0-44F794CEFF11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-641" y="6598188"/>
            <a:ext cx="77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</a:rPr>
              <a:t>資料來源：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2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98B-4E92-4C7E-B5C0-C807402A929C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-641" y="6598188"/>
            <a:ext cx="77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</a:rPr>
              <a:t>資料來源：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73D5-45DB-426A-BD5A-24EF393F5ED2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-641" y="6598188"/>
            <a:ext cx="77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</a:rPr>
              <a:t>資料來源：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4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97EA-D830-49B3-B98D-54373B8F7FDF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1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EEA2-858F-42E4-99D6-BF1D3C4AE10D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508794" y="606425"/>
            <a:ext cx="8126413" cy="5645150"/>
            <a:chOff x="492125" y="1060450"/>
            <a:chExt cx="8126413" cy="564515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173663" y="3236913"/>
              <a:ext cx="3314700" cy="346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27700" b="1" i="1">
                  <a:solidFill>
                    <a:srgbClr val="C0C0C0"/>
                  </a:solidFill>
                  <a:latin typeface="Times" pitchFamily="18" charset="0"/>
                  <a:ea typeface="新細明體" charset="-120"/>
                </a:rPr>
                <a:t>A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149600" y="2398713"/>
              <a:ext cx="3314700" cy="346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27700" b="1" i="1" dirty="0">
                  <a:solidFill>
                    <a:srgbClr val="FF0000"/>
                  </a:solidFill>
                  <a:latin typeface="Times" pitchFamily="18" charset="0"/>
                  <a:ea typeface="新細明體" charset="-120"/>
                </a:rPr>
                <a:t>&amp;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92125" y="1060450"/>
              <a:ext cx="3314700" cy="3468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zh-TW" sz="27700" b="1" i="1" dirty="0">
                  <a:solidFill>
                    <a:srgbClr val="C0C0C0"/>
                  </a:solidFill>
                  <a:latin typeface="Times" pitchFamily="18" charset="0"/>
                  <a:ea typeface="新細明體" charset="-120"/>
                </a:rPr>
                <a:t>Q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73138" y="2881313"/>
              <a:ext cx="764540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TW" sz="56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 Condensed" pitchFamily="34" charset="0"/>
                  <a:ea typeface="新細明體" pitchFamily="18" charset="-120"/>
                </a:rPr>
                <a:t>Q  U  E  S  T  I  O  N  S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47738" y="4032250"/>
              <a:ext cx="764540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TW" sz="5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Univers Condensed" pitchFamily="34" charset="0"/>
                  <a:ea typeface="新細明體" pitchFamily="18" charset="-120"/>
                </a:rPr>
                <a:t>A  N  S  W  E  R 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08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 shadeToTitle="1"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A388-1B76-4510-99BF-3BB6295C715A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587613"/>
            <a:ext cx="2057400" cy="27038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42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4191-39D8-43DC-931D-5B9325148D74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85750" y="5798043"/>
            <a:ext cx="822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rgbClr val="0070C0"/>
                </a:solidFill>
              </a:rPr>
              <a:t>資料來源：</a:t>
            </a:r>
            <a:endParaRPr lang="zh-TW" alt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B8C3-617F-4549-B73C-286D18423D7D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02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1A22-C587-4AFD-98D0-2F6862159FE5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-641" y="6598188"/>
            <a:ext cx="77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</a:rPr>
              <a:t>資料來源：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0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50E18-15D1-433F-88D0-44F794CEFF11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文字方塊 4"/>
          <p:cNvSpPr txBox="1"/>
          <p:nvPr userDrawn="1"/>
        </p:nvSpPr>
        <p:spPr>
          <a:xfrm>
            <a:off x="-641" y="6598188"/>
            <a:ext cx="77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</a:rPr>
              <a:t>資料來源：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2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C98B-4E92-4C7E-B5C0-C807402A929C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-641" y="6598188"/>
            <a:ext cx="77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</a:rPr>
              <a:t>資料來源：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FDB3-1936-46FF-8CB5-26A2B5194DB9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3" name="文字版面配置區 20"/>
          <p:cNvSpPr>
            <a:spLocks noGrp="1"/>
          </p:cNvSpPr>
          <p:nvPr>
            <p:ph type="body" sz="quarter" idx="13"/>
          </p:nvPr>
        </p:nvSpPr>
        <p:spPr>
          <a:xfrm>
            <a:off x="739740" y="6600487"/>
            <a:ext cx="7775610" cy="25751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-641" y="6598188"/>
            <a:ext cx="771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</a:rPr>
              <a:t>資料來源：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49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FDB3-1936-46FF-8CB5-26A2B5194DB9}" type="datetime1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4890" y="6585731"/>
            <a:ext cx="2057400" cy="27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228CCCC-EB6A-4525-9CB7-A5F54915A35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5731"/>
            <a:ext cx="787464" cy="27740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-13065"/>
            <a:ext cx="9142290" cy="570196"/>
          </a:xfrm>
          <a:prstGeom prst="rect">
            <a:avLst/>
          </a:prstGeom>
          <a:blipFill>
            <a:blip r:embed="rId2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000159" y="14634"/>
            <a:ext cx="4787124" cy="522554"/>
            <a:chOff x="1672897" y="16979"/>
            <a:chExt cx="5318897" cy="580600"/>
          </a:xfrm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448" y="62023"/>
              <a:ext cx="3127329" cy="53555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97" y="16979"/>
              <a:ext cx="1000012" cy="47400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3602">
              <a:off x="5956180" y="77311"/>
              <a:ext cx="1035614" cy="499166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43" y="-40944"/>
            <a:ext cx="1732673" cy="996287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" y="656272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6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cloud.taipei.gov.tw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telligenttaiwan.nat.gov.tw/" TargetMode="External"/><Relationship Id="rId4" Type="http://schemas.openxmlformats.org/officeDocument/2006/relationships/hyperlink" Target="http://www.bost.ey.gov.tw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ligenttaiwan.nat.gov.tw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pe-free.taipei.gov.tw/TPE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taiwan.gov.tw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63.32.60.37/web/hcourse/1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2125656" y="3533798"/>
            <a:ext cx="6858000" cy="16557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zh-TW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單元</a:t>
            </a:r>
            <a:r>
              <a:rPr lang="en-US" altLang="zh-TW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zh-TW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　網路新世界</a:t>
            </a:r>
            <a:endParaRPr lang="zh-TW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1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行動網路的連線速度較慢且收費較高，因此臺北市政府於</a:t>
            </a:r>
            <a:r>
              <a:rPr lang="en-US" altLang="zh-TW" dirty="0" smtClean="0"/>
              <a:t>2011 </a:t>
            </a:r>
            <a:r>
              <a:rPr lang="zh-TW" altLang="en-US" dirty="0" smtClean="0"/>
              <a:t>年開始建置無線網路，並提共「臺北公眾區域免費無線上網」服務範圍以臺北市主要公共場所為主。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行動裝置與行動網路</a:t>
            </a:r>
            <a:r>
              <a:rPr lang="en-US" altLang="zh-TW" dirty="0" smtClean="0"/>
              <a:t>(3/3)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06" y="4210380"/>
            <a:ext cx="3038095" cy="8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雲端運算有五大重點特徵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隨需應變自助服務</a:t>
            </a:r>
            <a:r>
              <a:rPr lang="en-US" altLang="zh-TW" dirty="0" smtClean="0"/>
              <a:t>(On-demand self-service)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網路使用無所不在</a:t>
            </a:r>
            <a:r>
              <a:rPr lang="en-US" altLang="zh-TW" dirty="0" smtClean="0"/>
              <a:t>(Broad network access)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共享資源池</a:t>
            </a:r>
            <a:r>
              <a:rPr lang="en-US" altLang="zh-TW" dirty="0" smtClean="0"/>
              <a:t>(Resource pooling)</a:t>
            </a:r>
          </a:p>
          <a:p>
            <a:pPr lvl="1"/>
            <a:r>
              <a:rPr lang="zh-TW" altLang="zh-TW" dirty="0" smtClean="0"/>
              <a:t>快速重新</a:t>
            </a:r>
            <a:r>
              <a:rPr lang="zh-TW" altLang="en-US" dirty="0" smtClean="0"/>
              <a:t>布</a:t>
            </a:r>
            <a:r>
              <a:rPr lang="zh-TW" altLang="zh-TW" dirty="0" smtClean="0"/>
              <a:t>署靈活度</a:t>
            </a:r>
            <a:r>
              <a:rPr lang="en-US" altLang="zh-TW" dirty="0" smtClean="0"/>
              <a:t>(Rapid elasticity)</a:t>
            </a:r>
            <a:endParaRPr lang="zh-TW" altLang="zh-TW" dirty="0" smtClean="0"/>
          </a:p>
          <a:p>
            <a:pPr lvl="1"/>
            <a:r>
              <a:rPr lang="zh-TW" altLang="zh-TW" dirty="0" smtClean="0"/>
              <a:t>服務可計算</a:t>
            </a:r>
            <a:r>
              <a:rPr lang="en-US" altLang="zh-TW" dirty="0" smtClean="0"/>
              <a:t>(Measured service)</a:t>
            </a:r>
            <a:endParaRPr lang="zh-TW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雲端運算與服務</a:t>
            </a:r>
            <a:r>
              <a:rPr lang="en-US" altLang="zh-TW" dirty="0" smtClean="0"/>
              <a:t>(1/4)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89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根據</a:t>
            </a:r>
            <a:r>
              <a:rPr lang="en-US" altLang="zh-TW" dirty="0" smtClean="0"/>
              <a:t>NIST </a:t>
            </a:r>
            <a:r>
              <a:rPr lang="zh-TW" altLang="en-US" dirty="0" smtClean="0"/>
              <a:t>定義，雲端服務架構</a:t>
            </a:r>
            <a:r>
              <a:rPr lang="zh-TW" altLang="en-US" dirty="0"/>
              <a:t>可分三</a:t>
            </a:r>
            <a:r>
              <a:rPr lang="zh-TW" altLang="en-US" dirty="0" smtClean="0"/>
              <a:t>大層次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基礎架構即服務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IaaS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平臺即服務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PaaS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軟體即服務</a:t>
            </a:r>
            <a:r>
              <a:rPr lang="en-US" altLang="zh-TW" dirty="0" smtClean="0"/>
              <a:t>(SaaS)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雲端運算與服務</a:t>
            </a:r>
            <a:r>
              <a:rPr lang="en-US" altLang="zh-TW" dirty="0" smtClean="0"/>
              <a:t>(2/4)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03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雲端運算按照供應商和使用者所屬關係可分為四大類</a:t>
            </a:r>
            <a:endParaRPr lang="en-US" altLang="zh-TW" smtClean="0"/>
          </a:p>
          <a:p>
            <a:pPr lvl="1"/>
            <a:r>
              <a:rPr lang="zh-TW" altLang="en-US" smtClean="0"/>
              <a:t>公用雲</a:t>
            </a:r>
            <a:endParaRPr lang="en-US" altLang="zh-TW" smtClean="0"/>
          </a:p>
          <a:p>
            <a:pPr lvl="1"/>
            <a:r>
              <a:rPr lang="zh-TW" altLang="en-US" smtClean="0"/>
              <a:t>私有雲</a:t>
            </a:r>
            <a:endParaRPr lang="en-US" altLang="zh-TW" smtClean="0"/>
          </a:p>
          <a:p>
            <a:pPr lvl="1"/>
            <a:r>
              <a:rPr lang="zh-TW" altLang="en-US" smtClean="0"/>
              <a:t>社群雲</a:t>
            </a:r>
            <a:endParaRPr lang="en-US" altLang="zh-TW" smtClean="0"/>
          </a:p>
          <a:p>
            <a:pPr lvl="1"/>
            <a:r>
              <a:rPr lang="zh-TW" altLang="en-US" smtClean="0"/>
              <a:t>混合雲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雲端運算與服務</a:t>
            </a:r>
            <a:r>
              <a:rPr lang="en-US" altLang="zh-TW" dirty="0" smtClean="0"/>
              <a:t>(3/4)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53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8601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臺北市政府為推動雲端應用發展，全力推動「雲端應用服務發展推動計畫」，服務包含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市民雲：市民便利雲端服務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企業雲：中小企業雲端服務生態圈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教育雲：中小學教育雲平臺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健康雲：健康管理與照護服務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開放資料雲：推動政府開放資料政策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雲端運算與服務</a:t>
            </a:r>
            <a:r>
              <a:rPr lang="en-US" altLang="zh-TW" dirty="0" smtClean="0"/>
              <a:t>(4/4)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94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參、資訊山下定心猿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92" y="1061896"/>
            <a:ext cx="2284686" cy="26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458326"/>
              </p:ext>
            </p:extLst>
          </p:nvPr>
        </p:nvGraphicFramePr>
        <p:xfrm>
          <a:off x="652713" y="643021"/>
          <a:ext cx="7886700" cy="584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6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08591A-8C70-451E-AFF1-66D0FE5C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E08591A-8C70-451E-AFF1-66D0FE5C2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303B49-D437-4976-81F5-A40C3ACED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8303B49-D437-4976-81F5-A40C3ACED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021E1-ECA2-46DE-B885-204F01838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09021E1-ECA2-46DE-B885-204F01838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BEDF67-6571-4134-9B1A-7DB34386A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ABEDF67-6571-4134-9B1A-7DB34386A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E8A8C-EF58-4FDB-9C65-82C3580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F56E8A8C-EF58-4FDB-9C65-82C358071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D49CDF-B5CD-4AE8-A954-A2F724AD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AD49CDF-B5CD-4AE8-A954-A2F724AD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6F1894-752F-429A-900A-8E94DB3AC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B6F1894-752F-429A-900A-8E94DB3AC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F79FF8-B9ED-4763-AA52-FD419E3B3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A1F79FF8-B9ED-4763-AA52-FD419E3B3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609EF8-672B-4326-890A-933FAE742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EE609EF8-672B-4326-890A-933FAE742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31560A-2163-4CFD-8B17-88D33386A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A731560A-2163-4CFD-8B17-88D33386A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7CF5B-5573-442C-A2A7-FED1C4294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F907CF5B-5573-442C-A2A7-FED1C4294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718951"/>
              </p:ext>
            </p:extLst>
          </p:nvPr>
        </p:nvGraphicFramePr>
        <p:xfrm>
          <a:off x="600941" y="2407516"/>
          <a:ext cx="816898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32"/>
                <a:gridCol w="7467354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勾選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症狀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無法使用手機時（如沒電、收訊差）就會心浮氣躁，全身都不對勁。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完全無視時機是否合適，講起手機就渾然忘我，忽略旁人的感受。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三不五時就在確認有無簡訊或來電，怕自己不小心漏接。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每天花太多時間在手機上，已明顯影響工作、課業與人際交往。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手機帳單金額不斷增加，甚至多到無力負擔。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沒有接到他人電話時，會反覆檢查手機是否有開機。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用手機處理生活中所有的事務，沒有手機就什麼都不行。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未能立即接到回音，整個人會魂不守舍，情緒變得憂鬱、焦慮。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明知場合不宜打手機（如開車、醫院），卻不願忍耐，寧可冒險或違規。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手</a:t>
            </a:r>
            <a:r>
              <a:rPr lang="zh-TW" altLang="en-US" dirty="0"/>
              <a:t>機帶來便利也衍生後遺</a:t>
            </a:r>
            <a:r>
              <a:rPr lang="zh-TW" altLang="en-US" dirty="0" smtClean="0"/>
              <a:t>症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609600" y="1967351"/>
            <a:ext cx="811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擁有智慧型手機的你</a:t>
            </a:r>
            <a:r>
              <a:rPr lang="zh-TW" altLang="en-US" dirty="0" smtClean="0"/>
              <a:t>，可藉由</a:t>
            </a:r>
            <a:r>
              <a:rPr lang="zh-TW" altLang="en-US" dirty="0"/>
              <a:t>以下</a:t>
            </a:r>
            <a:r>
              <a:rPr lang="zh-TW" altLang="en-US" dirty="0" smtClean="0"/>
              <a:t>檢</a:t>
            </a:r>
            <a:r>
              <a:rPr lang="zh-TW" altLang="en-US" dirty="0"/>
              <a:t>查表來檢</a:t>
            </a:r>
            <a:r>
              <a:rPr lang="zh-TW" altLang="en-US" dirty="0" smtClean="0"/>
              <a:t>視自</a:t>
            </a:r>
            <a:r>
              <a:rPr lang="zh-TW" altLang="en-US" dirty="0"/>
              <a:t>己是否過度使用手</a:t>
            </a:r>
            <a:r>
              <a:rPr lang="zh-TW" altLang="en-US" dirty="0" smtClean="0"/>
              <a:t>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38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目前手機支援資訊推播的功能，藉由此功能可以在手機上安裝特定的應用程式，輔以行動網路隨時上網的特性，讓使用者能及時取得特定的資訊。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517524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行動網路加快資訊的流通速度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84" y="4209098"/>
            <a:ext cx="48482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7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透</a:t>
            </a:r>
            <a:r>
              <a:rPr lang="zh-TW" altLang="en-US" dirty="0"/>
              <a:t>過網路進行遠距文化交</a:t>
            </a:r>
            <a:r>
              <a:rPr lang="zh-TW" altLang="en-US" dirty="0" smtClean="0"/>
              <a:t>流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732924" y="1801562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網路世界的興起，亦代表師生有更多元的互動管道。學生可以透過社群網站的留言，或是透過網路通訊軟體向老師提問老師可以在空閒再予以回答。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6568" y="5783179"/>
            <a:ext cx="826169" cy="280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392" y="2710817"/>
            <a:ext cx="3885715" cy="25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55120"/>
              </p:ext>
            </p:extLst>
          </p:nvPr>
        </p:nvGraphicFramePr>
        <p:xfrm>
          <a:off x="628650" y="602914"/>
          <a:ext cx="7886700" cy="584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5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透</a:t>
            </a:r>
            <a:r>
              <a:rPr lang="zh-TW" altLang="en-US" dirty="0"/>
              <a:t>過網路進行遠距文化交</a:t>
            </a:r>
            <a:r>
              <a:rPr lang="zh-TW" altLang="en-US" dirty="0" smtClean="0"/>
              <a:t>流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732924" y="1801562"/>
            <a:ext cx="3886200" cy="435133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透過網際網路讓我們有機會不出有形國門，而接觸到活生生的他國人，藉由彼此討論、介紹各自國家的文化，建立更緊密的關係。</a:t>
            </a:r>
          </a:p>
        </p:txBody>
      </p:sp>
      <p:pic>
        <p:nvPicPr>
          <p:cNvPr id="9" name="Picture 3" descr="C:\Users\cih\AppData\Local\Temp\Rar$DR04.390\圖2-6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985" y="1825625"/>
            <a:ext cx="32905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6568" y="5783179"/>
            <a:ext cx="826169" cy="280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5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1430"/>
          </a:xfrm>
        </p:spPr>
        <p:txBody>
          <a:bodyPr numCol="1">
            <a:noAutofit/>
          </a:bodyPr>
          <a:lstStyle/>
          <a:p>
            <a:r>
              <a:rPr lang="zh-TW" altLang="en-US" dirty="0" smtClean="0"/>
              <a:t>雲端安全聯盟指出了雲端運算正面臨七大安全威脅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不安全的介面與應用程式介面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惡意的內部員工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共享環境所造成的議題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>
                <a:solidFill>
                  <a:schemeClr val="dk1"/>
                </a:solidFill>
              </a:rPr>
              <a:t>資料遺失或外</a:t>
            </a:r>
            <a:r>
              <a:rPr lang="zh-TW" altLang="en-US" dirty="0" smtClean="0">
                <a:solidFill>
                  <a:schemeClr val="dk1"/>
                </a:solidFill>
              </a:rPr>
              <a:t>洩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509503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使用雲端服務應注意的事情</a:t>
            </a:r>
            <a:r>
              <a:rPr lang="en-US" altLang="zh-TW" dirty="0"/>
              <a:t>(1/2)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39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1430"/>
          </a:xfrm>
        </p:spPr>
        <p:txBody>
          <a:bodyPr numCol="1">
            <a:noAutofit/>
          </a:bodyPr>
          <a:lstStyle/>
          <a:p>
            <a:r>
              <a:rPr lang="zh-TW" altLang="en-US" dirty="0"/>
              <a:t>雲端安全聯盟指出了雲端運算正面臨七大安全威脅</a:t>
            </a:r>
            <a:endParaRPr lang="en-US" altLang="zh-TW" dirty="0"/>
          </a:p>
          <a:p>
            <a:pPr marL="971550" lvl="1" indent="-514350">
              <a:buFont typeface="+mj-lt"/>
              <a:buAutoNum type="arabicPeriod" startAt="5"/>
            </a:pPr>
            <a:r>
              <a:rPr lang="zh-TW" altLang="en-US" dirty="0">
                <a:solidFill>
                  <a:schemeClr val="dk1"/>
                </a:solidFill>
              </a:rPr>
              <a:t>帳號或服務被竊取</a:t>
            </a:r>
            <a:endParaRPr lang="zh-TW" altLang="en-US" dirty="0"/>
          </a:p>
          <a:p>
            <a:pPr marL="914400" lvl="1" indent="-457200">
              <a:buFont typeface="+mj-lt"/>
              <a:buAutoNum type="arabicPeriod" startAt="5"/>
            </a:pPr>
            <a:r>
              <a:rPr lang="zh-TW" altLang="en-US" dirty="0" smtClean="0">
                <a:solidFill>
                  <a:schemeClr val="dk1"/>
                </a:solidFill>
              </a:rPr>
              <a:t>其</a:t>
            </a:r>
            <a:r>
              <a:rPr lang="zh-TW" altLang="en-US" dirty="0">
                <a:solidFill>
                  <a:schemeClr val="dk1"/>
                </a:solidFill>
              </a:rPr>
              <a:t>他未知的風險</a:t>
            </a:r>
            <a:endParaRPr lang="zh-TW" altLang="en-US" dirty="0"/>
          </a:p>
          <a:p>
            <a:pPr marL="914400" lvl="1" indent="-457200">
              <a:buFont typeface="+mj-lt"/>
              <a:buAutoNum type="arabicPeriod" startAt="5"/>
            </a:pPr>
            <a:r>
              <a:rPr lang="zh-TW" altLang="en-US" dirty="0">
                <a:solidFill>
                  <a:schemeClr val="dk1"/>
                </a:solidFill>
              </a:rPr>
              <a:t>稽核與蒐證</a:t>
            </a:r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525545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使用雲端服務應注意的事情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39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肆、功成圓滿見真如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48" y="682388"/>
            <a:ext cx="1249606" cy="29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765420"/>
              </p:ext>
            </p:extLst>
          </p:nvPr>
        </p:nvGraphicFramePr>
        <p:xfrm>
          <a:off x="628650" y="659061"/>
          <a:ext cx="7886700" cy="584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4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08591A-8C70-451E-AFF1-66D0FE5C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E08591A-8C70-451E-AFF1-66D0FE5C2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303B49-D437-4976-81F5-A40C3ACED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8303B49-D437-4976-81F5-A40C3ACED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9021E1-ECA2-46DE-B885-204F01838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09021E1-ECA2-46DE-B885-204F01838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BEDF67-6571-4134-9B1A-7DB34386A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ABEDF67-6571-4134-9B1A-7DB34386A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6E8A8C-EF58-4FDB-9C65-82C3580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F56E8A8C-EF58-4FDB-9C65-82C358071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D49CDF-B5CD-4AE8-A954-A2F724AD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AD49CDF-B5CD-4AE8-A954-A2F724AD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6F1894-752F-429A-900A-8E94DB3AC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B6F1894-752F-429A-900A-8E94DB3AC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0629" y="2090320"/>
            <a:ext cx="7886700" cy="4351338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利用新興科技來改善生活，例如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利用即時通訊軟體，透過行動網路來進行線上會議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利用雲端共享與即時共筆，完成以往必須集合所有人才能完成的報告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36671" y="669924"/>
            <a:ext cx="7886700" cy="1325563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人</a:t>
            </a:r>
            <a:r>
              <a:rPr lang="zh-TW" altLang="en-US" sz="4000" dirty="0"/>
              <a:t>的觀</a:t>
            </a:r>
            <a:r>
              <a:rPr lang="zh-TW" altLang="en-US" sz="4000" dirty="0" smtClean="0"/>
              <a:t>點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科</a:t>
            </a:r>
            <a:r>
              <a:rPr lang="zh-TW" altLang="en-US" sz="4000" dirty="0"/>
              <a:t>技來自人性、人性是科技的主</a:t>
            </a:r>
            <a:r>
              <a:rPr lang="zh-TW" altLang="en-US" sz="4000" dirty="0" smtClean="0"/>
              <a:t>人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255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對於手</a:t>
            </a:r>
            <a:r>
              <a:rPr lang="zh-TW" altLang="en-US" dirty="0" smtClean="0"/>
              <a:t>機的使用，</a:t>
            </a:r>
            <a:r>
              <a:rPr lang="zh-TW" altLang="en-US" dirty="0"/>
              <a:t>建議</a:t>
            </a:r>
            <a:r>
              <a:rPr lang="zh-TW" altLang="en-US" dirty="0" smtClean="0"/>
              <a:t>如下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注</a:t>
            </a:r>
            <a:r>
              <a:rPr lang="zh-TW" altLang="en-US" dirty="0"/>
              <a:t>意禮節，如上課、會議時不宜開機，或設定為振動模式；建議家人連絡以傳簡訊為主。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下</a:t>
            </a:r>
            <a:r>
              <a:rPr lang="zh-TW" altLang="en-US" dirty="0"/>
              <a:t>課期間或搭乘大眾交通工具時，使用手機應留意通話音量，切忌喧嘩。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dirty="0" smtClean="0"/>
              <a:t>不</a:t>
            </a:r>
            <a:r>
              <a:rPr lang="zh-TW" altLang="en-US" dirty="0"/>
              <a:t>可誤用，如傳送謾罵簡訊、考試舞弊等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525546"/>
            <a:ext cx="7886700" cy="1325563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校</a:t>
            </a:r>
            <a:r>
              <a:rPr lang="zh-TW" altLang="en-US" sz="3600" dirty="0"/>
              <a:t>園的觀</a:t>
            </a:r>
            <a:r>
              <a:rPr lang="zh-TW" altLang="en-US" sz="3600" dirty="0" smtClean="0"/>
              <a:t>點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如</a:t>
            </a:r>
            <a:r>
              <a:rPr lang="zh-TW" altLang="en-US" sz="3600" dirty="0"/>
              <a:t>何善用科技，使校園互動更美</a:t>
            </a:r>
            <a:r>
              <a:rPr lang="zh-TW" altLang="en-US" sz="3600" dirty="0" smtClean="0"/>
              <a:t>好</a:t>
            </a:r>
            <a:r>
              <a:rPr lang="en-US" altLang="zh-TW" sz="3600" dirty="0" smtClean="0"/>
              <a:t>(1/4)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829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99866"/>
          </a:xfrm>
        </p:spPr>
        <p:txBody>
          <a:bodyPr>
            <a:noAutofit/>
          </a:bodyPr>
          <a:lstStyle/>
          <a:p>
            <a:r>
              <a:rPr lang="zh-TW" altLang="en-US" dirty="0"/>
              <a:t>對於手機的使用，建議如下</a:t>
            </a:r>
            <a:endParaRPr lang="en-US" altLang="zh-TW" dirty="0"/>
          </a:p>
          <a:p>
            <a:pPr marL="914400" lvl="1" indent="-457200">
              <a:buFont typeface="+mj-lt"/>
              <a:buAutoNum type="arabicPeriod" startAt="4"/>
            </a:pPr>
            <a:r>
              <a:rPr lang="zh-TW" altLang="en-US" dirty="0" smtClean="0"/>
              <a:t>須有所節制，如不可在課堂上玩手機遊戲，以免分心及干擾他人。娛樂適可而止，以免造成視力損害與校園糾紛。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zh-TW" altLang="en-US" dirty="0" smtClean="0"/>
              <a:t>通話與簡訊宜適時適量，以免造成金錢負擔或手機上癮症。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 startAt="4"/>
            </a:pPr>
            <a:r>
              <a:rPr lang="zh-TW" altLang="en-US" dirty="0" smtClean="0"/>
              <a:t>手</a:t>
            </a:r>
            <a:r>
              <a:rPr lang="zh-TW" altLang="en-US" dirty="0"/>
              <a:t>機號碼不宜過度公開，可避免不必要的騷擾與詐騙</a:t>
            </a:r>
            <a:r>
              <a:rPr lang="zh-TW" altLang="en-US" dirty="0" smtClean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0629" y="533567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600" dirty="0" smtClean="0"/>
              <a:t>校</a:t>
            </a:r>
            <a:r>
              <a:rPr lang="zh-TW" altLang="en-US" sz="3600" dirty="0"/>
              <a:t>園的觀</a:t>
            </a:r>
            <a:r>
              <a:rPr lang="zh-TW" altLang="en-US" sz="3600" dirty="0" smtClean="0"/>
              <a:t>點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如</a:t>
            </a:r>
            <a:r>
              <a:rPr lang="zh-TW" altLang="en-US" sz="3600" dirty="0"/>
              <a:t>何善用科技，使校園互動更美好</a:t>
            </a:r>
            <a:r>
              <a:rPr lang="en-US" altLang="zh-TW" sz="3600" dirty="0"/>
              <a:t>(</a:t>
            </a:r>
            <a:r>
              <a:rPr lang="en-US" altLang="zh-TW" sz="3600" dirty="0" smtClean="0"/>
              <a:t>2/4)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838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對於手機成癮症的因應之</a:t>
            </a:r>
            <a:r>
              <a:rPr lang="zh-TW" altLang="en-US" dirty="0" smtClean="0"/>
              <a:t>道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solidFill>
                  <a:schemeClr val="dk1"/>
                </a:solidFill>
              </a:rPr>
              <a:t>建立習慣</a:t>
            </a:r>
            <a:endParaRPr lang="zh-TW" altLang="en-US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solidFill>
                  <a:schemeClr val="dk1"/>
                </a:solidFill>
              </a:rPr>
              <a:t>端正觀念</a:t>
            </a:r>
            <a:endParaRPr lang="zh-TW" altLang="en-US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solidFill>
                  <a:schemeClr val="dk1"/>
                </a:solidFill>
              </a:rPr>
              <a:t>追蹤紀錄</a:t>
            </a:r>
            <a:endParaRPr lang="zh-TW" altLang="en-US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solidFill>
                  <a:schemeClr val="dk1"/>
                </a:solidFill>
              </a:rPr>
              <a:t>逐步減量</a:t>
            </a:r>
            <a:endParaRPr lang="zh-TW" altLang="en-US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solidFill>
                  <a:schemeClr val="dk1"/>
                </a:solidFill>
              </a:rPr>
              <a:t>求助外</a:t>
            </a:r>
            <a:r>
              <a:rPr lang="zh-TW" altLang="en-US" dirty="0" smtClean="0">
                <a:solidFill>
                  <a:schemeClr val="dk1"/>
                </a:solidFill>
              </a:rPr>
              <a:t>界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28650" y="565651"/>
            <a:ext cx="7886700" cy="1325563"/>
          </a:xfrm>
        </p:spPr>
        <p:txBody>
          <a:bodyPr/>
          <a:lstStyle/>
          <a:p>
            <a:r>
              <a:rPr lang="zh-TW" altLang="en-US" sz="3600" dirty="0"/>
              <a:t>校園的觀點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如何善用科技，使校園互動更美好</a:t>
            </a:r>
            <a:r>
              <a:rPr lang="en-US" altLang="zh-TW" sz="3600" dirty="0" smtClean="0"/>
              <a:t>(4/4)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21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伍、西天取經傳正念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11" y="1239813"/>
            <a:ext cx="1927816" cy="23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壹、靈根孕育源流出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26" y="1182522"/>
            <a:ext cx="2031148" cy="25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03932"/>
              </p:ext>
            </p:extLst>
          </p:nvPr>
        </p:nvGraphicFramePr>
        <p:xfrm>
          <a:off x="580524" y="843547"/>
          <a:ext cx="7886700" cy="584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31E4B2-AFD9-40F6-9C64-8A39A8DDC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E31E4B2-AFD9-40F6-9C64-8A39A8DDC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D03037-365A-46B7-A2BE-5362B503C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10D03037-365A-46B7-A2BE-5362B503C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F8C94A-C1AE-4BE2-9913-5F053C4D8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06F8C94A-C1AE-4BE2-9913-5F053C4D8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394250-0502-417D-A48C-3EF42449D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C394250-0502-417D-A48C-3EF42449D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D25EE-FCF9-45E4-9B59-66B095ECA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08FD25EE-FCF9-45E4-9B59-66B095ECA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Graphic spid="5" grpId="1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u="sng" dirty="0" smtClean="0">
                <a:solidFill>
                  <a:srgbClr val="FF0000"/>
                </a:solidFill>
              </a:rPr>
              <a:t>臺北雲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hlinkClick r:id="rId3"/>
              </a:rPr>
              <a:t>http://www.citycloud.taipei.gov.tw/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dirty="0" smtClean="0"/>
              <a:t>提供臺北市政府雲端應用服務</a:t>
            </a:r>
            <a:endParaRPr lang="en-US" altLang="zh-TW" dirty="0" smtClean="0"/>
          </a:p>
          <a:p>
            <a:r>
              <a:rPr lang="zh-TW" altLang="en-US" u="sng" dirty="0">
                <a:solidFill>
                  <a:srgbClr val="FF0000"/>
                </a:solidFill>
              </a:rPr>
              <a:t>行政院科技會報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hlinkClick r:id="rId4"/>
              </a:rPr>
              <a:t>http://www.bost.ey.gov.tw/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dirty="0" smtClean="0"/>
              <a:t>公開行政院科技顧問會議每年會議資料</a:t>
            </a:r>
            <a:endParaRPr lang="en-US" altLang="zh-TW" dirty="0" smtClean="0"/>
          </a:p>
          <a:p>
            <a:r>
              <a:rPr lang="zh-TW" altLang="en-US" u="sng" dirty="0">
                <a:solidFill>
                  <a:srgbClr val="FF0000"/>
                </a:solidFill>
              </a:rPr>
              <a:t>智慧臺灣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hlinkClick r:id="rId5"/>
              </a:rPr>
              <a:t>http://www.intelligenttaiwan.nat.gov.tw/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/>
              <a:t>可以了解智慧臺灣涵蓋的範圍與目前的狀況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參考網站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0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u="sng" dirty="0">
                <a:solidFill>
                  <a:srgbClr val="FF0000"/>
                </a:solidFill>
              </a:rPr>
              <a:t>手機之行為規範參考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hlinkClick r:id="rId3"/>
              </a:rPr>
              <a:t>http://www.intelligenttaiwan.nat.gov.tw/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dirty="0"/>
              <a:t>此網站提供了同學在校使用手機行為之規範，讓同學可以了解在校時使用行動裝置的禮節。</a:t>
            </a:r>
          </a:p>
          <a:p>
            <a:r>
              <a:rPr lang="fi-FI" altLang="zh-TW" u="sng" dirty="0">
                <a:solidFill>
                  <a:srgbClr val="FF0000"/>
                </a:solidFill>
              </a:rPr>
              <a:t>Taipei Free</a:t>
            </a:r>
            <a:r>
              <a:rPr lang="fi-FI" altLang="zh-TW" sz="2400" dirty="0" smtClean="0"/>
              <a:t>(</a:t>
            </a:r>
            <a:r>
              <a:rPr lang="fi-FI" altLang="zh-TW" sz="2400" dirty="0">
                <a:hlinkClick r:id="rId4"/>
              </a:rPr>
              <a:t>http://www.tpe-free.taipei.gov.tw/TPE</a:t>
            </a:r>
            <a:r>
              <a:rPr lang="fi-FI" altLang="zh-TW" sz="2400" dirty="0" smtClean="0">
                <a:hlinkClick r:id="rId4"/>
              </a:rPr>
              <a:t>/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fi-FI" sz="2000" dirty="0"/>
              <a:t>臺北市政府</a:t>
            </a:r>
            <a:r>
              <a:rPr lang="zh-TW" altLang="en-US" sz="2000" dirty="0"/>
              <a:t>提供的免費無線網路相關資訊</a:t>
            </a:r>
            <a:endParaRPr lang="en-US" altLang="zh-TW" sz="2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參考網站</a:t>
            </a:r>
          </a:p>
        </p:txBody>
      </p:sp>
    </p:spTree>
    <p:extLst>
      <p:ext uri="{BB962C8B-B14F-4D97-AF65-F5344CB8AC3E}">
        <p14:creationId xmlns:p14="http://schemas.microsoft.com/office/powerpoint/2010/main" val="40208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err="1">
                <a:solidFill>
                  <a:srgbClr val="FF0000"/>
                </a:solidFill>
              </a:rPr>
              <a:t>iTaiwan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hlinkClick r:id="rId3"/>
              </a:rPr>
              <a:t>https://itaiwan.gov.tw/</a:t>
            </a:r>
            <a:r>
              <a:rPr lang="en-US" altLang="zh-TW" sz="2400" dirty="0" smtClean="0"/>
              <a:t>)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此網站為中央政府機關室內公共區域免費無線上網</a:t>
            </a:r>
            <a:endParaRPr lang="en-US" altLang="zh-TW" dirty="0" smtClean="0"/>
          </a:p>
          <a:p>
            <a:r>
              <a:rPr lang="zh-TW" altLang="en-US" u="sng" dirty="0">
                <a:solidFill>
                  <a:srgbClr val="FF0000"/>
                </a:solidFill>
              </a:rPr>
              <a:t>中正情、捷克意、東西情意</a:t>
            </a:r>
            <a:r>
              <a:rPr lang="en-US" altLang="zh-TW" u="sng" dirty="0">
                <a:solidFill>
                  <a:srgbClr val="FF0000"/>
                </a:solidFill>
              </a:rPr>
              <a:t>E </a:t>
            </a:r>
            <a:r>
              <a:rPr lang="zh-TW" altLang="en-US" u="sng" dirty="0">
                <a:solidFill>
                  <a:srgbClr val="FF0000"/>
                </a:solidFill>
              </a:rPr>
              <a:t>起來</a:t>
            </a:r>
            <a:r>
              <a:rPr lang="en-US" altLang="zh-TW" sz="2400" dirty="0" smtClean="0"/>
              <a:t>(</a:t>
            </a:r>
            <a:r>
              <a:rPr lang="en-US" altLang="zh-TW" sz="2400" dirty="0">
                <a:hlinkClick r:id="rId4"/>
              </a:rPr>
              <a:t>http://</a:t>
            </a:r>
            <a:r>
              <a:rPr lang="en-US" altLang="zh-TW" sz="2400" dirty="0" smtClean="0">
                <a:hlinkClick r:id="rId4"/>
              </a:rPr>
              <a:t>163.32.60.37/web/hcourse/11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dirty="0"/>
              <a:t>此網站簡介高雄市立中正高中的國際教育交流成果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參考網</a:t>
            </a:r>
            <a:r>
              <a:rPr lang="zh-TW" altLang="en-US" dirty="0" smtClean="0"/>
              <a:t>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03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/>
              <a:t>詳請參閱書本或電子書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</a:t>
            </a:r>
            <a:r>
              <a:rPr lang="zh-TW" altLang="en-US" dirty="0"/>
              <a:t>文參考資</a:t>
            </a:r>
            <a:r>
              <a:rPr lang="zh-TW" altLang="en-US" dirty="0" smtClean="0"/>
              <a:t>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70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 &amp; A</a:t>
            </a:r>
            <a:endParaRPr lang="zh-TW" alt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0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6" y="812562"/>
            <a:ext cx="7791272" cy="57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貳、悟徹網路妙真理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885" y="914400"/>
            <a:ext cx="2101131" cy="2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979421"/>
              </p:ext>
            </p:extLst>
          </p:nvPr>
        </p:nvGraphicFramePr>
        <p:xfrm>
          <a:off x="620629" y="659063"/>
          <a:ext cx="7886700" cy="584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50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08591A-8C70-451E-AFF1-66D0FE5C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E08591A-8C70-451E-AFF1-66D0FE5C26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303B49-D437-4976-81F5-A40C3ACED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8303B49-D437-4976-81F5-A40C3ACED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9021E1-ECA2-46DE-B885-204F01838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809021E1-ECA2-46DE-B885-204F01838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BEDF67-6571-4134-9B1A-7DB34386A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7ABEDF67-6571-4134-9B1A-7DB34386A0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6E8A8C-EF58-4FDB-9C65-82C3580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F56E8A8C-EF58-4FDB-9C65-82C358071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49CDF-B5CD-4AE8-A954-A2F724AD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5AD49CDF-B5CD-4AE8-A954-A2F724AD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6F1894-752F-429A-900A-8E94DB3AC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B6F1894-752F-429A-900A-8E94DB3AC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Graphic spid="7" grpId="1">
        <p:bldSub>
          <a:bldDgm bld="lvlOne"/>
        </p:bldSub>
      </p:bldGraphic>
      <p:bldGraphic spid="7" grpId="2">
        <p:bldSub>
          <a:bldDgm bld="lvlOne"/>
        </p:bldSub>
      </p:bldGraphic>
      <p:bldGraphic spid="7" grpId="3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/>
              <a:t>「</a:t>
            </a:r>
            <a:r>
              <a:rPr lang="en-US" altLang="zh-TW" dirty="0" smtClean="0"/>
              <a:t>Web 2.0</a:t>
            </a:r>
            <a:r>
              <a:rPr lang="zh-TW" altLang="en-US" dirty="0" smtClean="0"/>
              <a:t>」時代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指網路世界要運用已有的技術讓主張「以使用者為本、高互動性」，帶出全民參與的網路新時代。</a:t>
            </a:r>
            <a:endParaRPr lang="en-US" altLang="zh-TW" dirty="0" smtClean="0"/>
          </a:p>
          <a:p>
            <a:r>
              <a:rPr lang="zh-TW" altLang="en-US" dirty="0"/>
              <a:t>「</a:t>
            </a:r>
            <a:r>
              <a:rPr lang="en-US" altLang="zh-TW" dirty="0"/>
              <a:t>Web 3.0</a:t>
            </a:r>
            <a:r>
              <a:rPr lang="zh-TW" altLang="en-US" dirty="0"/>
              <a:t>」時代</a:t>
            </a:r>
            <a:endParaRPr lang="en-US" altLang="zh-TW" dirty="0"/>
          </a:p>
          <a:p>
            <a:pPr lvl="1"/>
            <a:r>
              <a:rPr lang="zh-TW" altLang="en-US" dirty="0"/>
              <a:t>是由社群網路與行動搜尋所組成，藉由將網際網路轉化為資料庫，期能邁向無處不連網的新世界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 2.0</a:t>
            </a:r>
            <a:r>
              <a:rPr lang="zh-TW" altLang="en-US" dirty="0" smtClean="0"/>
              <a:t>及</a:t>
            </a:r>
            <a:r>
              <a:rPr lang="en-US" altLang="zh-TW" dirty="0"/>
              <a:t>Web 3.0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0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國內學者將行動裝置分為以下四類</a:t>
            </a:r>
            <a:endParaRPr lang="en-US" altLang="zh-TW" smtClean="0"/>
          </a:p>
          <a:p>
            <a:pPr lvl="1"/>
            <a:r>
              <a:rPr lang="zh-TW" altLang="en-US" smtClean="0"/>
              <a:t>配帶式工具（如以微型電腦製作的名牌）</a:t>
            </a:r>
            <a:endParaRPr lang="en-US" altLang="zh-TW" smtClean="0"/>
          </a:p>
          <a:p>
            <a:pPr lvl="1"/>
            <a:r>
              <a:rPr lang="zh-TW" altLang="en-US" smtClean="0"/>
              <a:t>手持載具（如行動電話或</a:t>
            </a:r>
            <a:r>
              <a:rPr lang="en-US" altLang="zh-TW" smtClean="0"/>
              <a:t>PDA</a:t>
            </a:r>
            <a:r>
              <a:rPr lang="zh-TW" altLang="en-US" smtClean="0"/>
              <a:t>）</a:t>
            </a:r>
            <a:endParaRPr lang="en-US" altLang="zh-TW" smtClean="0"/>
          </a:p>
          <a:p>
            <a:pPr lvl="1"/>
            <a:r>
              <a:rPr lang="zh-TW" altLang="en-US" smtClean="0"/>
              <a:t>掌上型電腦（如口袋型電腦、平板電腦）</a:t>
            </a:r>
            <a:endParaRPr lang="en-US" altLang="zh-TW" smtClean="0"/>
          </a:p>
          <a:p>
            <a:pPr lvl="1"/>
            <a:r>
              <a:rPr lang="zh-TW" altLang="en-US" smtClean="0"/>
              <a:t>筆記型電腦等。</a:t>
            </a:r>
            <a:endParaRPr lang="en-US" altLang="zh-TW" smtClean="0"/>
          </a:p>
          <a:p>
            <a:pPr lvl="1"/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行動裝置與行動網路</a:t>
            </a:r>
            <a:r>
              <a:rPr lang="en-US" altLang="zh-TW" dirty="0" smtClean="0"/>
              <a:t>(1/3)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14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國內目前最為普及的為第三代行動通訊網路，預計</a:t>
            </a:r>
            <a:r>
              <a:rPr lang="en-US" altLang="zh-TW" dirty="0" smtClean="0"/>
              <a:t>103 </a:t>
            </a:r>
            <a:r>
              <a:rPr lang="zh-TW" altLang="en-US" dirty="0" smtClean="0"/>
              <a:t>年底各家廠商可推出</a:t>
            </a:r>
            <a:r>
              <a:rPr lang="en-US" altLang="zh-TW" dirty="0" smtClean="0"/>
              <a:t>4G LTE</a:t>
            </a:r>
            <a:r>
              <a:rPr lang="zh-TW" altLang="en-US" dirty="0" smtClean="0"/>
              <a:t>（</a:t>
            </a:r>
            <a:r>
              <a:rPr lang="en-US" altLang="zh-TW" dirty="0" smtClean="0"/>
              <a:t>long term evolution</a:t>
            </a:r>
            <a:r>
              <a:rPr lang="zh-TW" altLang="en-US" dirty="0" smtClean="0"/>
              <a:t>）的服務，</a:t>
            </a:r>
            <a:r>
              <a:rPr lang="en-US" altLang="zh-TW" dirty="0" smtClean="0"/>
              <a:t>LTE </a:t>
            </a:r>
            <a:r>
              <a:rPr lang="zh-TW" altLang="en-US" dirty="0" smtClean="0"/>
              <a:t>網路有能力提供</a:t>
            </a:r>
            <a:r>
              <a:rPr lang="en-US" altLang="zh-TW" dirty="0" smtClean="0"/>
              <a:t>300Mbit/s </a:t>
            </a:r>
            <a:r>
              <a:rPr lang="zh-TW" altLang="en-US" dirty="0" smtClean="0"/>
              <a:t>的下載速率和</a:t>
            </a:r>
            <a:r>
              <a:rPr lang="en-US" altLang="zh-TW" dirty="0" smtClean="0"/>
              <a:t>75 Mbit/s </a:t>
            </a:r>
            <a:r>
              <a:rPr lang="zh-TW" altLang="en-US" dirty="0" smtClean="0"/>
              <a:t>的上傳速率，能加速並改善行動網路服務的品質。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8CCCC-EB6A-4525-9CB7-A5F54915A359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行動裝置與行動網路</a:t>
            </a:r>
            <a:r>
              <a:rPr lang="en-US" altLang="zh-TW" dirty="0" smtClean="0"/>
              <a:t>(2/3)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16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簡報樣式-20131211">
  <a:themeElements>
    <a:clrScheme name="自訂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30A0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計算機概論.投影片範本.potx" id="{388A6415-17F8-4AFF-8809-7931B429B839}" vid="{BDD08744-6387-4054-8AF6-1BE8EF8ADA0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簡報樣式-20131211</Template>
  <TotalTime>558</TotalTime>
  <Words>1402</Words>
  <Application>Microsoft Office PowerPoint</Application>
  <PresentationFormat>如螢幕大小 (4:3)</PresentationFormat>
  <Paragraphs>211</Paragraphs>
  <Slides>35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簡報樣式-20131211</vt:lpstr>
      <vt:lpstr>PowerPoint 簡報</vt:lpstr>
      <vt:lpstr>PowerPoint 簡報</vt:lpstr>
      <vt:lpstr>壹、靈根孕育源流出</vt:lpstr>
      <vt:lpstr>PowerPoint 簡報</vt:lpstr>
      <vt:lpstr>貳、悟徹網路妙真理</vt:lpstr>
      <vt:lpstr>PowerPoint 簡報</vt:lpstr>
      <vt:lpstr>Web 2.0及Web 3.0</vt:lpstr>
      <vt:lpstr>行動裝置與行動網路(1/3)</vt:lpstr>
      <vt:lpstr>行動裝置與行動網路(2/3)</vt:lpstr>
      <vt:lpstr>行動裝置與行動網路(3/3)</vt:lpstr>
      <vt:lpstr>雲端運算與服務(1/4)</vt:lpstr>
      <vt:lpstr>雲端運算與服務(2/4)</vt:lpstr>
      <vt:lpstr>雲端運算與服務(3/4)</vt:lpstr>
      <vt:lpstr>雲端運算與服務(4/4)</vt:lpstr>
      <vt:lpstr>參、資訊山下定心猿</vt:lpstr>
      <vt:lpstr>PowerPoint 簡報</vt:lpstr>
      <vt:lpstr>手機帶來便利也衍生後遺症</vt:lpstr>
      <vt:lpstr>行動網路加快資訊的流通速度</vt:lpstr>
      <vt:lpstr>透過網路進行遠距文化交流</vt:lpstr>
      <vt:lpstr>透過網路進行遠距文化交流</vt:lpstr>
      <vt:lpstr>使用雲端服務應注意的事情(1/2)</vt:lpstr>
      <vt:lpstr>使用雲端服務應注意的事情(2/2)</vt:lpstr>
      <vt:lpstr>肆、功成圓滿見真如</vt:lpstr>
      <vt:lpstr>PowerPoint 簡報</vt:lpstr>
      <vt:lpstr>人的觀點 科技來自人性、人性是科技的主人</vt:lpstr>
      <vt:lpstr>校園的觀點 如何善用科技，使校園互動更美好(1/4)</vt:lpstr>
      <vt:lpstr>校園的觀點 如何善用科技，使校園互動更美好(2/4)</vt:lpstr>
      <vt:lpstr>校園的觀點 如何善用科技，使校園互動更美好(4/4)</vt:lpstr>
      <vt:lpstr>伍、西天取經傳正念</vt:lpstr>
      <vt:lpstr>PowerPoint 簡報</vt:lpstr>
      <vt:lpstr>參考網站</vt:lpstr>
      <vt:lpstr>參考網站</vt:lpstr>
      <vt:lpstr>參考網站</vt:lpstr>
      <vt:lpstr>本文參考資料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</dc:creator>
  <cp:lastModifiedBy>mingchilee</cp:lastModifiedBy>
  <cp:revision>329</cp:revision>
  <dcterms:created xsi:type="dcterms:W3CDTF">2013-09-10T06:15:03Z</dcterms:created>
  <dcterms:modified xsi:type="dcterms:W3CDTF">2014-01-13T13:39:05Z</dcterms:modified>
</cp:coreProperties>
</file>