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A0B610-E174-4B3A-9157-73C87A32B62B}" type="datetimeFigureOut">
              <a:rPr lang="zh-TW" altLang="en-US" smtClean="0"/>
              <a:t>2012/7/24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D53910-CDA1-40DC-BC4D-4CE0A63FEF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7519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32D15-C037-439D-9766-2618879A0FCC}" type="datetime1">
              <a:rPr lang="zh-TW" altLang="en-US" smtClean="0"/>
              <a:t>2012/7/24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C1790-BF38-46FC-9771-302F9FFD8AD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44653-AC9C-4E55-9B3B-51ED10A2029F}" type="datetime1">
              <a:rPr lang="zh-TW" altLang="en-US" smtClean="0"/>
              <a:t>2012/7/24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41ECC-FD0F-4119-B86E-F46E2C93E04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7A60E-2420-4933-888C-8D744983F254}" type="datetime1">
              <a:rPr lang="zh-TW" altLang="en-US" smtClean="0"/>
              <a:t>2012/7/24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86582-D211-455E-B983-0E4B069B845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B54D9-A9D7-4020-8D1E-753E7B9872B1}" type="datetime1">
              <a:rPr lang="zh-TW" altLang="en-US" smtClean="0"/>
              <a:t>2012/7/24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4BAC3-3EBF-4ED4-ABC5-EE9DFAC61EA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DA8EF4-C5B1-4E92-B28E-BF45E5F730EE}" type="datetime1">
              <a:rPr lang="zh-TW" altLang="en-US" smtClean="0"/>
              <a:t>2012/7/24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73D3E-D30D-4472-8DFB-0C3CD5F9736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717BA6-2FE2-4471-A544-B8A52BF1084C}" type="datetime1">
              <a:rPr lang="zh-TW" altLang="en-US" smtClean="0"/>
              <a:t>2012/7/24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F9578-189C-48E0-86E2-54C0C34A381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B72AD-36BC-4220-840E-7CCCB154916F}" type="datetime1">
              <a:rPr lang="zh-TW" altLang="en-US" smtClean="0"/>
              <a:t>2012/7/24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0C7BD-F2FA-4860-81CE-886E0DB64C3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1DF32-1AD1-4CDD-91B6-4A093563D188}" type="datetime1">
              <a:rPr lang="zh-TW" altLang="en-US" smtClean="0"/>
              <a:t>2012/7/24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5A907-CBF9-43A9-8767-0B2A575CA7B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5CD59-B4AD-4F6E-9941-E59ECEBC7A31}" type="datetime1">
              <a:rPr lang="zh-TW" altLang="en-US" smtClean="0"/>
              <a:t>2012/7/24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6B2B8-6AE2-4593-AD6F-499C104C8EA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7D3A6-8E33-444F-A238-6938C3EF9DFB}" type="datetime1">
              <a:rPr lang="zh-TW" altLang="en-US" smtClean="0"/>
              <a:t>2012/7/24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15AE6-DADC-40A5-B3A8-1F8FF8F51EC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043E7-A52C-4C77-84A3-E20AADFCE984}" type="datetime1">
              <a:rPr lang="zh-TW" altLang="en-US" smtClean="0"/>
              <a:t>2012/7/24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07540-9D37-49EE-BCB9-A67791A25D8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69E4155-B157-4D91-9958-770847A0CCF5}" type="datetime1">
              <a:rPr lang="zh-TW" altLang="en-US" smtClean="0"/>
              <a:t>2012/7/24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68DAF32-4FC7-454B-9766-A693A0C3AE1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>
                <a:latin typeface="華康楷書體W5" pitchFamily="65" charset="-120"/>
                <a:ea typeface="華康楷書體W5" pitchFamily="65" charset="-120"/>
              </a:rPr>
              <a:t>面積問題七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  <a:latin typeface="華康楷書體W5" pitchFamily="65" charset="-120"/>
                <a:ea typeface="華康楷書體W5" pitchFamily="65" charset="-120"/>
              </a:rPr>
              <a:t>比例線段的相關面積問題</a:t>
            </a:r>
            <a:endParaRPr lang="zh-TW" altLang="en-US" dirty="0">
              <a:solidFill>
                <a:schemeClr val="accent6">
                  <a:lumMod val="75000"/>
                </a:schemeClr>
              </a:solidFill>
              <a:latin typeface="華康楷書體W5" pitchFamily="65" charset="-120"/>
              <a:ea typeface="華康楷書體W5" pitchFamily="65" charset="-120"/>
            </a:endParaRPr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883283-8F0F-4BEB-BD90-E3FCC70A879D}" type="datetime1">
              <a:rPr lang="zh-TW" altLang="en-US" smtClean="0"/>
              <a:t>2012/7/24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0C1790-BF38-46FC-9771-302F9FFD8AD0}" type="slidenum">
              <a:rPr lang="zh-TW" altLang="en-US" smtClean="0"/>
              <a:pPr>
                <a:defRPr/>
              </a:pPr>
              <a:t>1</a:t>
            </a:fld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標題 1"/>
          <p:cNvSpPr>
            <a:spLocks noGrp="1"/>
          </p:cNvSpPr>
          <p:nvPr>
            <p:ph type="title"/>
          </p:nvPr>
        </p:nvSpPr>
        <p:spPr>
          <a:xfrm>
            <a:off x="404812" y="188640"/>
            <a:ext cx="8229600" cy="1143000"/>
          </a:xfrm>
        </p:spPr>
        <p:txBody>
          <a:bodyPr/>
          <a:lstStyle/>
          <a:p>
            <a:r>
              <a:rPr lang="zh-TW" altLang="en-US" sz="3600" dirty="0" smtClean="0">
                <a:solidFill>
                  <a:srgbClr val="002060"/>
                </a:solidFill>
                <a:latin typeface="華康楷書體W5" pitchFamily="65" charset="-120"/>
                <a:ea typeface="華康楷書體W5" pitchFamily="65" charset="-120"/>
              </a:rPr>
              <a:t>給定三角形底邊線段比決定面積比</a:t>
            </a:r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771775" y="1773238"/>
            <a:ext cx="3481388" cy="2809875"/>
          </a:xfr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4339" name="文字方塊 3"/>
              <p:cNvSpPr txBox="1">
                <a:spLocks noChangeArrowheads="1"/>
              </p:cNvSpPr>
              <p:nvPr/>
            </p:nvSpPr>
            <p:spPr bwMode="auto">
              <a:xfrm>
                <a:off x="1115616" y="5140072"/>
                <a:ext cx="6535764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0" lang="zh-TW" altLang="en-US" sz="2800" dirty="0">
                    <a:latin typeface="華康楷書體W5" pitchFamily="65" charset="-120"/>
                    <a:ea typeface="華康楷書體W5" pitchFamily="65" charset="-120"/>
                  </a:rPr>
                  <a:t>若 </a:t>
                </a:r>
                <a:r>
                  <a:rPr kumimoji="0" lang="en-US" altLang="zh-TW" sz="2800" dirty="0">
                    <a:latin typeface="華康楷書體W5" pitchFamily="65" charset="-120"/>
                    <a:ea typeface="華康楷書體W5" pitchFamily="65" charset="-120"/>
                  </a:rPr>
                  <a:t>BD:CD=1:3 </a:t>
                </a:r>
                <a:r>
                  <a:rPr kumimoji="0" lang="zh-TW" altLang="en-US" sz="2800" dirty="0" smtClean="0">
                    <a:latin typeface="華康楷書體W5" pitchFamily="65" charset="-120"/>
                    <a:ea typeface="華康楷書體W5" pitchFamily="65" charset="-120"/>
                  </a:rPr>
                  <a:t>則</a:t>
                </a:r>
                <a14:m>
                  <m:oMath xmlns:m="http://schemas.openxmlformats.org/officeDocument/2006/math">
                    <m:r>
                      <a:rPr kumimoji="0" lang="zh-TW" altLang="en-US" sz="2800" i="1" smtClean="0">
                        <a:latin typeface="Cambria Math"/>
                        <a:ea typeface="華康楷書體W5" pitchFamily="65" charset="-120"/>
                      </a:rPr>
                      <m:t>∆</m:t>
                    </m:r>
                  </m:oMath>
                </a14:m>
                <a:r>
                  <a:rPr kumimoji="0" lang="en-US" altLang="zh-TW" sz="2800" dirty="0" smtClean="0">
                    <a:latin typeface="華康楷書體W5" pitchFamily="65" charset="-120"/>
                    <a:ea typeface="華康楷書體W5" pitchFamily="65" charset="-120"/>
                  </a:rPr>
                  <a:t>ABD</a:t>
                </a:r>
                <a:r>
                  <a:rPr kumimoji="0" lang="zh-TW" altLang="en-US" sz="2800" dirty="0">
                    <a:latin typeface="華康楷書體W5" pitchFamily="65" charset="-120"/>
                    <a:ea typeface="華康楷書體W5" pitchFamily="65" charset="-120"/>
                  </a:rPr>
                  <a:t>面積</a:t>
                </a:r>
                <a:r>
                  <a:rPr kumimoji="0" lang="en-US" altLang="zh-TW" sz="2800" dirty="0" smtClean="0">
                    <a:latin typeface="華康楷書體W5" pitchFamily="65" charset="-120"/>
                    <a:ea typeface="華康楷書體W5" pitchFamily="65" charset="-120"/>
                  </a:rPr>
                  <a:t>:</a:t>
                </a:r>
                <a14:m>
                  <m:oMath xmlns:m="http://schemas.openxmlformats.org/officeDocument/2006/math">
                    <m:r>
                      <a:rPr kumimoji="0" lang="en-US" altLang="zh-TW" sz="2800" i="1" smtClean="0">
                        <a:latin typeface="Cambria Math"/>
                        <a:ea typeface="Cambria Math"/>
                      </a:rPr>
                      <m:t>∆</m:t>
                    </m:r>
                  </m:oMath>
                </a14:m>
                <a:r>
                  <a:rPr kumimoji="0" lang="en-US" altLang="zh-TW" sz="2800" dirty="0" smtClean="0">
                    <a:latin typeface="華康楷書體W5" pitchFamily="65" charset="-120"/>
                    <a:ea typeface="華康楷書體W5" pitchFamily="65" charset="-120"/>
                  </a:rPr>
                  <a:t>ACD</a:t>
                </a:r>
                <a:r>
                  <a:rPr kumimoji="0" lang="zh-TW" altLang="en-US" sz="2800" dirty="0">
                    <a:latin typeface="華康楷書體W5" pitchFamily="65" charset="-120"/>
                    <a:ea typeface="華康楷書體W5" pitchFamily="65" charset="-120"/>
                  </a:rPr>
                  <a:t>面積為</a:t>
                </a:r>
                <a:r>
                  <a:rPr kumimoji="0" lang="en-US" altLang="zh-TW" sz="2800" dirty="0">
                    <a:latin typeface="華康楷書體W5" pitchFamily="65" charset="-120"/>
                    <a:ea typeface="華康楷書體W5" pitchFamily="65" charset="-120"/>
                  </a:rPr>
                  <a:t>=</a:t>
                </a:r>
                <a:endParaRPr kumimoji="0" lang="zh-TW" altLang="en-US" sz="2800" dirty="0">
                  <a:latin typeface="華康楷書體W5" pitchFamily="65" charset="-120"/>
                  <a:ea typeface="華康楷書體W5" pitchFamily="65" charset="-120"/>
                </a:endParaRPr>
              </a:p>
            </p:txBody>
          </p:sp>
        </mc:Choice>
        <mc:Fallback>
          <p:sp>
            <p:nvSpPr>
              <p:cNvPr id="14339" name="文字方塊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15616" y="5140072"/>
                <a:ext cx="6535764" cy="523220"/>
              </a:xfrm>
              <a:prstGeom prst="rect">
                <a:avLst/>
              </a:prstGeom>
              <a:blipFill rotWithShape="1">
                <a:blip r:embed="rId3"/>
                <a:stretch>
                  <a:fillRect l="-1399" t="-11628" r="-1493" b="-3139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B2C158-E99E-4510-8DC5-72341C6F6DC8}" type="datetime1">
              <a:rPr lang="zh-TW" altLang="en-US" smtClean="0"/>
              <a:t>2012/7/24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24BAC3-3EBF-4ED4-ABC5-EE9DFAC61EA8}" type="slidenum">
              <a:rPr lang="zh-TW" altLang="en-US" smtClean="0"/>
              <a:pPr>
                <a:defRPr/>
              </a:pPr>
              <a:t>2</a:t>
            </a:fld>
            <a:endParaRPr lang="zh-TW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 smtClean="0">
                <a:solidFill>
                  <a:srgbClr val="002060"/>
                </a:solidFill>
                <a:latin typeface="華康楷書體W5" pitchFamily="65" charset="-120"/>
                <a:ea typeface="華康楷書體W5" pitchFamily="65" charset="-120"/>
              </a:rPr>
              <a:t>給定三角形任兩邊線段比決定面積比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362" name="文字方塊 3"/>
              <p:cNvSpPr txBox="1">
                <a:spLocks noChangeArrowheads="1"/>
              </p:cNvSpPr>
              <p:nvPr/>
            </p:nvSpPr>
            <p:spPr bwMode="auto">
              <a:xfrm>
                <a:off x="539750" y="4652963"/>
                <a:ext cx="8151590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kumimoji="0" lang="zh-TW" altLang="en-US" sz="2800" dirty="0">
                    <a:latin typeface="華康楷書體W5" pitchFamily="65" charset="-120"/>
                    <a:ea typeface="華康楷書體W5" pitchFamily="65" charset="-120"/>
                  </a:rPr>
                  <a:t>若</a:t>
                </a:r>
                <a:r>
                  <a:rPr kumimoji="0" lang="en-US" altLang="zh-TW" sz="2800" dirty="0">
                    <a:latin typeface="華康楷書體W5" pitchFamily="65" charset="-120"/>
                    <a:ea typeface="華康楷書體W5" pitchFamily="65" charset="-120"/>
                  </a:rPr>
                  <a:t>BD:AD=1:1</a:t>
                </a:r>
                <a:r>
                  <a:rPr kumimoji="0" lang="zh-TW" altLang="en-US" sz="2800" dirty="0">
                    <a:latin typeface="華康楷書體W5" pitchFamily="65" charset="-120"/>
                    <a:ea typeface="華康楷書體W5" pitchFamily="65" charset="-120"/>
                  </a:rPr>
                  <a:t>且</a:t>
                </a:r>
                <a:r>
                  <a:rPr kumimoji="0" lang="en-US" altLang="zh-TW" sz="2800" dirty="0">
                    <a:latin typeface="華康楷書體W5" pitchFamily="65" charset="-120"/>
                    <a:ea typeface="華康楷書體W5" pitchFamily="65" charset="-120"/>
                  </a:rPr>
                  <a:t>BE:CE=4:1</a:t>
                </a:r>
                <a:r>
                  <a:rPr kumimoji="0" lang="en-US" altLang="zh-TW" sz="2800" dirty="0" smtClean="0">
                    <a:latin typeface="華康楷書體W5" pitchFamily="65" charset="-120"/>
                    <a:ea typeface="華康楷書體W5" pitchFamily="65" charset="-120"/>
                  </a:rPr>
                  <a:t>,</a:t>
                </a:r>
                <a:r>
                  <a:rPr kumimoji="0" lang="zh-TW" altLang="en-US" sz="2800" dirty="0" smtClean="0">
                    <a:latin typeface="華康楷書體W5" pitchFamily="65" charset="-120"/>
                    <a:ea typeface="華康楷書體W5" pitchFamily="65" charset="-120"/>
                  </a:rPr>
                  <a:t>則</a:t>
                </a:r>
                <a14:m>
                  <m:oMath xmlns:m="http://schemas.openxmlformats.org/officeDocument/2006/math">
                    <m:r>
                      <a:rPr kumimoji="0" lang="zh-TW" altLang="en-US" sz="2800" i="1" smtClean="0">
                        <a:latin typeface="Cambria Math"/>
                        <a:ea typeface="華康楷書體W5" pitchFamily="65" charset="-120"/>
                      </a:rPr>
                      <m:t>∆</m:t>
                    </m:r>
                  </m:oMath>
                </a14:m>
                <a:r>
                  <a:rPr kumimoji="0" lang="en-US" altLang="zh-TW" sz="2800" dirty="0" smtClean="0">
                    <a:latin typeface="華康楷書體W5" pitchFamily="65" charset="-120"/>
                    <a:ea typeface="華康楷書體W5" pitchFamily="65" charset="-120"/>
                  </a:rPr>
                  <a:t>BDE</a:t>
                </a:r>
                <a:r>
                  <a:rPr kumimoji="0" lang="zh-TW" altLang="en-US" sz="2800" dirty="0">
                    <a:latin typeface="華康楷書體W5" pitchFamily="65" charset="-120"/>
                    <a:ea typeface="華康楷書體W5" pitchFamily="65" charset="-120"/>
                  </a:rPr>
                  <a:t>面積</a:t>
                </a:r>
                <a:r>
                  <a:rPr kumimoji="0" lang="en-US" altLang="zh-TW" sz="2800" dirty="0" smtClean="0">
                    <a:latin typeface="華康楷書體W5" pitchFamily="65" charset="-120"/>
                    <a:ea typeface="華康楷書體W5" pitchFamily="65" charset="-120"/>
                  </a:rPr>
                  <a:t>:</a:t>
                </a:r>
                <a14:m>
                  <m:oMath xmlns:m="http://schemas.openxmlformats.org/officeDocument/2006/math">
                    <m:r>
                      <a:rPr kumimoji="0" lang="en-US" altLang="zh-TW" sz="2800" i="1" smtClean="0">
                        <a:latin typeface="Cambria Math"/>
                        <a:ea typeface="Cambria Math"/>
                      </a:rPr>
                      <m:t>∆</m:t>
                    </m:r>
                  </m:oMath>
                </a14:m>
                <a:r>
                  <a:rPr kumimoji="0" lang="en-US" altLang="zh-TW" sz="2800" dirty="0" smtClean="0">
                    <a:latin typeface="華康楷書體W5" pitchFamily="65" charset="-120"/>
                    <a:ea typeface="華康楷書體W5" pitchFamily="65" charset="-120"/>
                  </a:rPr>
                  <a:t>ABC</a:t>
                </a:r>
                <a:r>
                  <a:rPr kumimoji="0" lang="zh-TW" altLang="en-US" sz="2800" dirty="0">
                    <a:latin typeface="華康楷書體W5" pitchFamily="65" charset="-120"/>
                    <a:ea typeface="華康楷書體W5" pitchFamily="65" charset="-120"/>
                  </a:rPr>
                  <a:t>面積</a:t>
                </a:r>
                <a:r>
                  <a:rPr kumimoji="0" lang="en-US" altLang="zh-TW" sz="2800" dirty="0">
                    <a:latin typeface="華康楷書體W5" pitchFamily="65" charset="-120"/>
                    <a:ea typeface="華康楷書體W5" pitchFamily="65" charset="-120"/>
                  </a:rPr>
                  <a:t>=</a:t>
                </a:r>
                <a:endParaRPr kumimoji="0" lang="zh-TW" altLang="en-US" sz="2800" dirty="0">
                  <a:latin typeface="華康楷書體W5" pitchFamily="65" charset="-120"/>
                  <a:ea typeface="華康楷書體W5" pitchFamily="65" charset="-120"/>
                </a:endParaRPr>
              </a:p>
            </p:txBody>
          </p:sp>
        </mc:Choice>
        <mc:Fallback>
          <p:sp>
            <p:nvSpPr>
              <p:cNvPr id="15362" name="文字方塊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9750" y="4652963"/>
                <a:ext cx="8151590" cy="523220"/>
              </a:xfrm>
              <a:prstGeom prst="rect">
                <a:avLst/>
              </a:prstGeom>
              <a:blipFill rotWithShape="1">
                <a:blip r:embed="rId2"/>
                <a:stretch>
                  <a:fillRect l="-1571" t="-11628" b="-3139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36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915816" y="1775997"/>
            <a:ext cx="3312368" cy="2745622"/>
          </a:xfrm>
        </p:spPr>
      </p:pic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CD2D24-9CC9-4A28-BBAB-0F238628048E}" type="datetime1">
              <a:rPr lang="zh-TW" altLang="en-US" smtClean="0"/>
              <a:t>2012/7/24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24BAC3-3EBF-4ED4-ABC5-EE9DFAC61EA8}" type="slidenum">
              <a:rPr lang="zh-TW" altLang="en-US" smtClean="0"/>
              <a:pPr>
                <a:defRPr/>
              </a:pPr>
              <a:t>3</a:t>
            </a:fld>
            <a:endParaRPr lang="zh-TW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練習</a:t>
            </a:r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67544" y="730927"/>
            <a:ext cx="3231331" cy="3398162"/>
          </a:xfrm>
        </p:spPr>
      </p:pic>
      <p:sp>
        <p:nvSpPr>
          <p:cNvPr id="4" name="文字方塊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21583" y="4437112"/>
            <a:ext cx="3449983" cy="1846659"/>
          </a:xfrm>
          <a:prstGeom prst="rect">
            <a:avLst/>
          </a:prstGeom>
          <a:blipFill rotWithShape="1">
            <a:blip r:embed="rId3"/>
            <a:stretch>
              <a:fillRect l="-2827" t="-2640" r="-1943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>
                <a:noFill/>
                <a:latin typeface="+mn-lt"/>
                <a:ea typeface="+mn-ea"/>
              </a:rPr>
              <a:t> </a:t>
            </a:r>
          </a:p>
        </p:txBody>
      </p:sp>
      <p:pic>
        <p:nvPicPr>
          <p:cNvPr id="16388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07012" y="618877"/>
            <a:ext cx="3369443" cy="3394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文字方塊 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381442" y="4459633"/>
            <a:ext cx="4518096" cy="1846659"/>
          </a:xfrm>
          <a:prstGeom prst="rect">
            <a:avLst/>
          </a:prstGeom>
          <a:blipFill rotWithShape="1">
            <a:blip r:embed="rId5"/>
            <a:stretch>
              <a:fillRect l="-2159" t="-2649" r="-1215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>
                <a:noFill/>
                <a:latin typeface="+mn-lt"/>
                <a:ea typeface="+mn-ea"/>
              </a:rPr>
              <a:t> </a:t>
            </a:r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B15C52-367F-45AA-AC15-080A96FB3EA0}" type="datetime1">
              <a:rPr lang="zh-TW" altLang="en-US" smtClean="0"/>
              <a:t>2012/7/24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24BAC3-3EBF-4ED4-ABC5-EE9DFAC61EA8}" type="slidenum">
              <a:rPr lang="zh-TW" altLang="en-US" smtClean="0"/>
              <a:pPr>
                <a:defRPr/>
              </a:pPr>
              <a:t>4</a:t>
            </a:fld>
            <a:endParaRPr lang="zh-TW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63</Words>
  <Application>Microsoft Office PowerPoint</Application>
  <PresentationFormat>如螢幕大小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Office 佈景主題</vt:lpstr>
      <vt:lpstr>面積問題七</vt:lpstr>
      <vt:lpstr>給定三角形底邊線段比決定面積比</vt:lpstr>
      <vt:lpstr>給定三角形任兩邊線段比決定面積比</vt:lpstr>
      <vt:lpstr>練習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面積問題七</dc:title>
  <cp:lastModifiedBy>user</cp:lastModifiedBy>
  <cp:revision>5</cp:revision>
  <dcterms:modified xsi:type="dcterms:W3CDTF">2012-07-24T03:09:30Z</dcterms:modified>
</cp:coreProperties>
</file>