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95012-E29A-453B-97C3-5CE89269300B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293EE-A869-4F26-BDC0-3931E8AA4C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035B7-04AD-42AB-AC0F-A6A68BF38237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40375-F72A-4784-8A9D-4B2035B61D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1CAF-C1B4-4435-BA42-BB14760A733F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5206B-190E-4636-8D16-6917F46923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0B7E3-A853-4885-A8B4-3E7768EB183A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D3F8-265F-41A8-B61D-3E8BE37815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7EF2-609E-4F6D-AEA8-0B2EF46689CF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FA4C6-463D-4E41-97FC-BB89915C2E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5D687-A169-42A7-AC3F-14251C1A1EA7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5D9D-74F6-4CB0-95AB-459DD9ADE8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9BBD3-9EBB-42B9-8D8D-0425A52D64C1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3CD29-D875-4670-9A18-534663B5B3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5136-F19B-473F-95E7-A9417F74546F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B101-FEA1-42AC-AB58-92DACDBDF4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894FF-9558-4036-9648-77279D85EC3E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DA391-1E32-4842-B034-2BCC4E5541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C332-B19E-45D1-A334-0E596B561B98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8938-1BF9-4CAE-88C6-130E3ACA22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FA39-787F-421C-ACD3-13079C930D13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BD4E-B98E-4F78-987A-511F1F8F9F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C7B1FAC-4FAC-41CA-A7C3-557E8A32AA08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4F63723-90D4-4764-915B-C5887B4861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華康古印體" pitchFamily="65" charset="-120"/>
                <a:ea typeface="華康古印體" pitchFamily="65" charset="-120"/>
              </a:rPr>
              <a:t>兩相似正多邊形以一頂點旋轉所得結論及性質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正三角形</a:t>
            </a:r>
            <a:r>
              <a:rPr lang="en-US" altLang="zh-TW" sz="54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~</a:t>
            </a:r>
            <a:r>
              <a:rPr lang="zh-TW" altLang="en-US" sz="54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正五邊形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>
          <a:xfrm>
            <a:off x="1187624" y="845840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正五邊形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內部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96" y="1880766"/>
            <a:ext cx="4151312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95400" y="404813"/>
          <a:ext cx="66770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方程式" r:id="rId4" imgW="2717640" imgH="203040" progId="Equation.3">
                  <p:embed/>
                </p:oleObj>
              </mc:Choice>
              <mc:Fallback>
                <p:oleObj name="方程式" r:id="rId4" imgW="27176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4813"/>
                        <a:ext cx="66770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708400" y="1844675"/>
          <a:ext cx="51085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方程式" r:id="rId6" imgW="2438280" imgH="507960" progId="Equation.3">
                  <p:embed/>
                </p:oleObj>
              </mc:Choice>
              <mc:Fallback>
                <p:oleObj name="方程式" r:id="rId6" imgW="243828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844675"/>
                        <a:ext cx="5108575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正三角形  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邊上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73238"/>
            <a:ext cx="3505200" cy="45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826268"/>
              </p:ext>
            </p:extLst>
          </p:nvPr>
        </p:nvGraphicFramePr>
        <p:xfrm>
          <a:off x="1692275" y="333375"/>
          <a:ext cx="56070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方程式" r:id="rId4" imgW="1917360" imgH="203040" progId="Equation.3">
                  <p:embed/>
                </p:oleObj>
              </mc:Choice>
              <mc:Fallback>
                <p:oleObj name="方程式" r:id="rId4" imgW="19173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375"/>
                        <a:ext cx="5607050" cy="574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516313" y="2149475"/>
          <a:ext cx="513556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方程式" r:id="rId6" imgW="2450880" imgH="507960" progId="Equation.3">
                  <p:embed/>
                </p:oleObj>
              </mc:Choice>
              <mc:Fallback>
                <p:oleObj name="方程式" r:id="rId6" imgW="245088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2149475"/>
                        <a:ext cx="5135562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正三角形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外部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571625"/>
            <a:ext cx="3533775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692275" y="333375"/>
          <a:ext cx="56070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方程式" r:id="rId4" imgW="1917360" imgH="203040" progId="Equation.3">
                  <p:embed/>
                </p:oleObj>
              </mc:Choice>
              <mc:Fallback>
                <p:oleObj name="方程式" r:id="rId4" imgW="19173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375"/>
                        <a:ext cx="560705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516313" y="2149475"/>
          <a:ext cx="513556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方程式" r:id="rId6" imgW="2450880" imgH="507960" progId="Equation.3">
                  <p:embed/>
                </p:oleObj>
              </mc:Choice>
              <mc:Fallback>
                <p:oleObj name="方程式" r:id="rId6" imgW="245088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2149475"/>
                        <a:ext cx="5135562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正三角形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內部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63" y="1357313"/>
            <a:ext cx="369411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692275" y="333375"/>
          <a:ext cx="56070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方程式" r:id="rId4" imgW="1917360" imgH="203040" progId="Equation.3">
                  <p:embed/>
                </p:oleObj>
              </mc:Choice>
              <mc:Fallback>
                <p:oleObj name="方程式" r:id="rId4" imgW="19173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375"/>
                        <a:ext cx="560705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815402"/>
              </p:ext>
            </p:extLst>
          </p:nvPr>
        </p:nvGraphicFramePr>
        <p:xfrm>
          <a:off x="3491880" y="2132856"/>
          <a:ext cx="513556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方程式" r:id="rId6" imgW="2450880" imgH="507960" progId="Equation.3">
                  <p:embed/>
                </p:oleObj>
              </mc:Choice>
              <mc:Fallback>
                <p:oleObj name="方程式" r:id="rId6" imgW="245088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132856"/>
                        <a:ext cx="5135562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>
          <a:xfrm>
            <a:off x="611188" y="1061864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正方形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邊上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2312243"/>
            <a:ext cx="3221038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763713" y="549275"/>
          <a:ext cx="57404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方程式" r:id="rId4" imgW="2336760" imgH="203040" progId="Equation.3">
                  <p:embed/>
                </p:oleObj>
              </mc:Choice>
              <mc:Fallback>
                <p:oleObj name="方程式" r:id="rId4" imgW="2336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49275"/>
                        <a:ext cx="57404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954463" y="2149475"/>
          <a:ext cx="425608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方程式" r:id="rId6" imgW="2031840" imgH="507960" progId="Equation.3">
                  <p:embed/>
                </p:oleObj>
              </mc:Choice>
              <mc:Fallback>
                <p:oleObj name="方程式" r:id="rId6" imgW="203184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149475"/>
                        <a:ext cx="4256087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>
          <a:xfrm>
            <a:off x="971600" y="989856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正方形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外部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96" y="1881906"/>
            <a:ext cx="3971925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763713" y="549275"/>
          <a:ext cx="57404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方程式" r:id="rId4" imgW="2336760" imgH="203040" progId="Equation.3">
                  <p:embed/>
                </p:oleObj>
              </mc:Choice>
              <mc:Fallback>
                <p:oleObj name="方程式" r:id="rId4" imgW="2336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49275"/>
                        <a:ext cx="57404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954463" y="2149475"/>
          <a:ext cx="425608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方程式" r:id="rId6" imgW="2031840" imgH="507960" progId="Equation.3">
                  <p:embed/>
                </p:oleObj>
              </mc:Choice>
              <mc:Fallback>
                <p:oleObj name="方程式" r:id="rId6" imgW="2031840" imgH="507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149475"/>
                        <a:ext cx="4256087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>
          <a:xfrm>
            <a:off x="1116013" y="1061864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正方形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內部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2167086"/>
            <a:ext cx="35718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763713" y="549275"/>
          <a:ext cx="57404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方程式" r:id="rId4" imgW="2336760" imgH="203040" progId="Equation.3">
                  <p:embed/>
                </p:oleObj>
              </mc:Choice>
              <mc:Fallback>
                <p:oleObj name="方程式" r:id="rId4" imgW="2336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49275"/>
                        <a:ext cx="57404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954463" y="2149475"/>
          <a:ext cx="425608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方程式" r:id="rId6" imgW="2031840" imgH="507960" progId="Equation.3">
                  <p:embed/>
                </p:oleObj>
              </mc:Choice>
              <mc:Fallback>
                <p:oleObj name="方程式" r:id="rId6" imgW="203184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149475"/>
                        <a:ext cx="4256087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>
          <a:xfrm>
            <a:off x="914400" y="1052513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正五邊形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邊上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363" y="1357313"/>
            <a:ext cx="3584575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295400" y="549275"/>
          <a:ext cx="66770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方程式" r:id="rId4" imgW="2717640" imgH="203040" progId="Equation.3">
                  <p:embed/>
                </p:oleObj>
              </mc:Choice>
              <mc:Fallback>
                <p:oleObj name="方程式" r:id="rId4" imgW="27176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9275"/>
                        <a:ext cx="66770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529013" y="2149475"/>
          <a:ext cx="51085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方程式" r:id="rId6" imgW="2438280" imgH="507960" progId="Equation.3">
                  <p:embed/>
                </p:oleObj>
              </mc:Choice>
              <mc:Fallback>
                <p:oleObj name="方程式" r:id="rId6" imgW="243828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2149475"/>
                        <a:ext cx="5108575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latin typeface="華康古印體" pitchFamily="65" charset="-120"/>
                <a:ea typeface="華康古印體" pitchFamily="65" charset="-120"/>
              </a:rPr>
              <a:t>正五邊形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z="3600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外部</a:t>
            </a:r>
            <a:r>
              <a:rPr lang="en-US" altLang="zh-TW" sz="3600" dirty="0" smtClean="0">
                <a:latin typeface="華康古印體" pitchFamily="65" charset="-120"/>
                <a:ea typeface="華康古印體" pitchFamily="65" charset="-120"/>
              </a:rPr>
              <a:t>)</a:t>
            </a:r>
            <a:endParaRPr lang="zh-TW" altLang="en-US" sz="3600" dirty="0" smtClean="0">
              <a:latin typeface="華康古印體" pitchFamily="65" charset="-120"/>
              <a:ea typeface="華康古印體" pitchFamily="65" charset="-12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96" y="1797893"/>
            <a:ext cx="40005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295400" y="549275"/>
          <a:ext cx="66770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方程式" r:id="rId4" imgW="2717640" imgH="203040" progId="Equation.3">
                  <p:embed/>
                </p:oleObj>
              </mc:Choice>
              <mc:Fallback>
                <p:oleObj name="方程式" r:id="rId4" imgW="27176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9275"/>
                        <a:ext cx="66770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529013" y="2149475"/>
          <a:ext cx="51085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方程式" r:id="rId6" imgW="2438280" imgH="507960" progId="Equation.3">
                  <p:embed/>
                </p:oleObj>
              </mc:Choice>
              <mc:Fallback>
                <p:oleObj name="方程式" r:id="rId6" imgW="243828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2149475"/>
                        <a:ext cx="5108575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54</Words>
  <Application>Microsoft Office PowerPoint</Application>
  <PresentationFormat>如螢幕大小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3" baseType="lpstr">
      <vt:lpstr>Office 佈景主題</vt:lpstr>
      <vt:lpstr>Microsoft 方程式編輯器 3.0</vt:lpstr>
      <vt:lpstr>方程式</vt:lpstr>
      <vt:lpstr>兩相似正多邊形以一頂點旋轉所得結論及性質</vt:lpstr>
      <vt:lpstr>正三角形  (邊上)</vt:lpstr>
      <vt:lpstr>正三角形(外部)</vt:lpstr>
      <vt:lpstr>正三角形(內部)</vt:lpstr>
      <vt:lpstr>正方形(邊上)</vt:lpstr>
      <vt:lpstr>正方形(外部)</vt:lpstr>
      <vt:lpstr>正方形(內部)</vt:lpstr>
      <vt:lpstr>正五邊形(邊上)</vt:lpstr>
      <vt:lpstr>正五邊形(外部)</vt:lpstr>
      <vt:lpstr>正五邊形(內部)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兩相似正多邊形以一頂點旋轉所得結論及性質</dc:title>
  <cp:lastModifiedBy>user</cp:lastModifiedBy>
  <cp:revision>12</cp:revision>
  <dcterms:modified xsi:type="dcterms:W3CDTF">2012-07-24T02:23:47Z</dcterms:modified>
</cp:coreProperties>
</file>