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  <p:sldMasterId id="2147483672" r:id="rId4"/>
    <p:sldMasterId id="2147483674" r:id="rId5"/>
    <p:sldMasterId id="2147483676" r:id="rId6"/>
    <p:sldMasterId id="2147483677" r:id="rId7"/>
    <p:sldMasterId id="2147483689" r:id="rId8"/>
    <p:sldMasterId id="2147483691" r:id="rId9"/>
    <p:sldMasterId id="2147483692" r:id="rId10"/>
  </p:sldMasterIdLst>
  <p:notesMasterIdLst>
    <p:notesMasterId r:id="rId46"/>
  </p:notesMasterIdLst>
  <p:handoutMasterIdLst>
    <p:handoutMasterId r:id="rId47"/>
  </p:handoutMasterIdLst>
  <p:sldIdLst>
    <p:sldId id="1913" r:id="rId11"/>
    <p:sldId id="1995" r:id="rId12"/>
    <p:sldId id="1993" r:id="rId13"/>
    <p:sldId id="1991" r:id="rId14"/>
    <p:sldId id="1997" r:id="rId15"/>
    <p:sldId id="1994" r:id="rId16"/>
    <p:sldId id="1827" r:id="rId17"/>
    <p:sldId id="1998" r:id="rId18"/>
    <p:sldId id="1999" r:id="rId19"/>
    <p:sldId id="2000" r:id="rId20"/>
    <p:sldId id="2001" r:id="rId21"/>
    <p:sldId id="2002" r:id="rId22"/>
    <p:sldId id="2003" r:id="rId23"/>
    <p:sldId id="2004" r:id="rId24"/>
    <p:sldId id="2005" r:id="rId25"/>
    <p:sldId id="2006" r:id="rId26"/>
    <p:sldId id="2007" r:id="rId27"/>
    <p:sldId id="2008" r:id="rId28"/>
    <p:sldId id="2009" r:id="rId29"/>
    <p:sldId id="2010" r:id="rId30"/>
    <p:sldId id="2011" r:id="rId31"/>
    <p:sldId id="2012" r:id="rId32"/>
    <p:sldId id="2013" r:id="rId33"/>
    <p:sldId id="2014" r:id="rId34"/>
    <p:sldId id="2015" r:id="rId35"/>
    <p:sldId id="2016" r:id="rId36"/>
    <p:sldId id="2017" r:id="rId37"/>
    <p:sldId id="2018" r:id="rId38"/>
    <p:sldId id="2019" r:id="rId39"/>
    <p:sldId id="2020" r:id="rId40"/>
    <p:sldId id="2021" r:id="rId41"/>
    <p:sldId id="2022" r:id="rId42"/>
    <p:sldId id="2023" r:id="rId43"/>
    <p:sldId id="2024" r:id="rId44"/>
    <p:sldId id="2025" r:id="rId45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0000"/>
    <a:srgbClr val="FFFF00"/>
    <a:srgbClr val="003300"/>
    <a:srgbClr val="FF6600"/>
    <a:srgbClr val="000066"/>
    <a:srgbClr val="00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60" autoAdjust="0"/>
    <p:restoredTop sz="99802" autoAdjust="0"/>
  </p:normalViewPr>
  <p:slideViewPr>
    <p:cSldViewPr>
      <p:cViewPr>
        <p:scale>
          <a:sx n="75" d="100"/>
          <a:sy n="75" d="100"/>
        </p:scale>
        <p:origin x="-16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051D51-A0D0-4D9D-9D85-49AC2C2805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0158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FC87DB0-751C-4FB3-BC2D-90A9D5407A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8406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73E8C0D3-A4C7-4CD1-88EA-8E73E08B3745}" type="slidenum">
              <a:rPr lang="en-US" altLang="zh-TW" sz="1200"/>
              <a:pPr eaLnBrk="1" hangingPunct="1"/>
              <a:t>1</a:t>
            </a:fld>
            <a:endParaRPr lang="en-US" altLang="zh-TW" sz="120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453A192A-C96C-42A3-B7CD-95F53BFE0CFF}" type="slidenum">
              <a:rPr lang="en-US" altLang="zh-TW" sz="1200"/>
              <a:pPr eaLnBrk="1" hangingPunct="1"/>
              <a:t>3</a:t>
            </a:fld>
            <a:endParaRPr lang="en-US" altLang="zh-TW" sz="120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EBF14576-10F5-4D21-92DF-754DB852135B}" type="slidenum">
              <a:rPr lang="en-US" altLang="zh-TW" sz="1200"/>
              <a:pPr eaLnBrk="1" hangingPunct="1"/>
              <a:t>8</a:t>
            </a:fld>
            <a:endParaRPr lang="en-US" altLang="zh-TW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11DE670D-B4BE-4A66-BF5D-CAEC2689A225}" type="slidenum">
              <a:rPr lang="en-US" altLang="zh-TW" sz="1200"/>
              <a:pPr eaLnBrk="1" hangingPunct="1"/>
              <a:t>15</a:t>
            </a:fld>
            <a:endParaRPr lang="en-US" altLang="zh-TW" sz="1200"/>
          </a:p>
        </p:txBody>
      </p:sp>
      <p:sp>
        <p:nvSpPr>
          <p:cNvPr id="60419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60420" name="備忘稿版面配置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lIns="91431" tIns="45715" rIns="91431" bIns="45715"/>
          <a:lstStyle/>
          <a:p>
            <a:pPr eaLnBrk="1" hangingPunct="1"/>
            <a:endParaRPr lang="zh-TW" altLang="zh-TW" smtClean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3851275" y="9429750"/>
            <a:ext cx="2944813" cy="495300"/>
          </a:xfrm>
          <a:prstGeom prst="rect">
            <a:avLst/>
          </a:prstGeom>
          <a:noFill/>
        </p:spPr>
        <p:txBody>
          <a:bodyPr lIns="91431" tIns="45715" rIns="91431" bIns="45715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EC7E26B-1264-40F2-8D46-D547589FCD3C}" type="slidenum">
              <a:rPr kumimoji="0" lang="en-US" altLang="zh-TW" sz="1200"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kumimoji="0" 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9111E487-AAA4-4434-BFF4-E4B42F410CDD}" type="slidenum">
              <a:rPr lang="en-US" altLang="zh-TW" sz="1200"/>
              <a:pPr eaLnBrk="1" hangingPunct="1"/>
              <a:t>35</a:t>
            </a:fld>
            <a:endParaRPr lang="en-US" altLang="zh-TW" sz="1200"/>
          </a:p>
        </p:txBody>
      </p:sp>
      <p:sp>
        <p:nvSpPr>
          <p:cNvPr id="61443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4" name="備忘稿版面配置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61445" name="投影片編號版面配置區 3"/>
          <p:cNvSpPr txBox="1">
            <a:spLocks noGrp="1"/>
          </p:cNvSpPr>
          <p:nvPr/>
        </p:nvSpPr>
        <p:spPr bwMode="auto">
          <a:xfrm>
            <a:off x="3848100" y="9426575"/>
            <a:ext cx="29479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EB9DC080-B16F-4341-BCF3-90FBBBDE37FA}" type="slidenum">
              <a:rPr kumimoji="0" lang="en-US" altLang="zh-TW" sz="1200">
                <a:latin typeface="Calibri" pitchFamily="34" charset="0"/>
              </a:rPr>
              <a:pPr algn="r" eaLnBrk="1" hangingPunct="1"/>
              <a:t>35</a:t>
            </a:fld>
            <a:endParaRPr kumimoji="0" lang="en-US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3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7" b="5647"/>
          <a:stretch>
            <a:fillRect/>
          </a:stretch>
        </p:blipFill>
        <p:spPr bwMode="auto">
          <a:xfrm>
            <a:off x="-3175" y="0"/>
            <a:ext cx="9223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7848600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1"/>
          <p:cNvSpPr/>
          <p:nvPr/>
        </p:nvSpPr>
        <p:spPr>
          <a:xfrm>
            <a:off x="1547813" y="1052513"/>
            <a:ext cx="6408737" cy="48260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GB" sz="1800">
              <a:solidFill>
                <a:srgbClr val="FFFFFF"/>
              </a:solidFill>
              <a:latin typeface="Calibri" pitchFamily="34" charset="0"/>
              <a:ea typeface="新細明體" pitchFamily="18" charset="-120"/>
              <a:cs typeface="Arial" pitchFamily="34" charset="0"/>
            </a:endParaRPr>
          </a:p>
        </p:txBody>
      </p:sp>
      <p:pic>
        <p:nvPicPr>
          <p:cNvPr id="8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4581525"/>
            <a:ext cx="207486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652963"/>
            <a:ext cx="2011363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1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2590" y="-2571"/>
            <a:ext cx="11194048" cy="6528178"/>
          </a:xfrm>
          <a:gradFill rotWithShape="1">
            <a:gsLst>
              <a:gs pos="0">
                <a:srgbClr val="FFFFFF">
                  <a:gamma/>
                  <a:shade val="46275"/>
                  <a:invGamma/>
                  <a:alpha val="0"/>
                </a:srgbClr>
              </a:gs>
              <a:gs pos="50000">
                <a:srgbClr val="FFFFFF">
                  <a:alpha val="39999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algn="ctr"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2300" algn="l">
              <a:defRPr kumimoji="0" sz="32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微软雅黑" pitchFamily="34" charset="-122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18616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692275" y="1557338"/>
            <a:ext cx="6119813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86164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4508500"/>
            <a:ext cx="4968875" cy="792163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03115E-C63F-4260-BA51-03A806183A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933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82727-9BA2-46F1-8FA3-A209F52DED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87012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39CA6-511B-4082-AF0C-F1E36EDA37E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09492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274638"/>
            <a:ext cx="1981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57912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17B57-0D26-4E89-BBD1-9C3C19F975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7796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22743" r="21252" b="15808"/>
          <a:stretch>
            <a:fillRect/>
          </a:stretch>
        </p:blipFill>
        <p:spPr bwMode="auto">
          <a:xfrm>
            <a:off x="0" y="-50800"/>
            <a:ext cx="9144000" cy="69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 b="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61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4A6D2-A309-496C-AF60-B033CE4855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59643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71E0D-2138-4D08-A3FC-CF2EAAE183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07960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93703-704D-4A6C-955D-55CA7677AB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63044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09585-4D7D-4BA9-BF48-9D7C2AEBC8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01893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971E8-8356-4D54-A06F-459985C269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90186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5E2BB-BA0A-4B8A-80D1-9C06C71EAA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49392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0689E-3002-43C3-952E-A8A33233B5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19121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41255-3AE4-443E-A785-1333BD44FE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9710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9658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9658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B9D1E-F5B8-4845-B825-82964651CB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39817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3D9E5-AF05-4FE2-AD7B-45E6BF21D0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754568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38AAA-5C8B-412C-B2BA-3FC641E1D4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56948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85741-AF87-40C7-8996-B18F6FB4A6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486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3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7" b="5647"/>
          <a:stretch>
            <a:fillRect/>
          </a:stretch>
        </p:blipFill>
        <p:spPr bwMode="auto">
          <a:xfrm>
            <a:off x="-3175" y="0"/>
            <a:ext cx="11164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21"/>
          <p:cNvGrpSpPr>
            <a:grpSpLocks/>
          </p:cNvGrpSpPr>
          <p:nvPr/>
        </p:nvGrpSpPr>
        <p:grpSpPr bwMode="auto">
          <a:xfrm>
            <a:off x="1150938" y="1357313"/>
            <a:ext cx="4425950" cy="4162425"/>
            <a:chOff x="1151700" y="1357298"/>
            <a:chExt cx="4425950" cy="4162425"/>
          </a:xfrm>
        </p:grpSpPr>
        <p:grpSp>
          <p:nvGrpSpPr>
            <p:cNvPr id="6" name="组合 19"/>
            <p:cNvGrpSpPr>
              <a:grpSpLocks/>
            </p:cNvGrpSpPr>
            <p:nvPr/>
          </p:nvGrpSpPr>
          <p:grpSpPr bwMode="auto">
            <a:xfrm>
              <a:off x="1151700" y="1357298"/>
              <a:ext cx="4425950" cy="4162425"/>
              <a:chOff x="1151700" y="1357298"/>
              <a:chExt cx="4425950" cy="4162425"/>
            </a:xfrm>
          </p:grpSpPr>
          <p:pic>
            <p:nvPicPr>
              <p:cNvPr id="8" name="Picture 7" descr="artplus_nature_naturalcity42_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1700" y="2530461"/>
                <a:ext cx="4425950" cy="2989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2" descr="artplus_nature_naturalcity42_i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7675" y="2716198"/>
                <a:ext cx="1654175" cy="877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 descr="artplus_nature_naturalcity42_b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7138" y="2460611"/>
                <a:ext cx="29718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8" descr="artplus_nature_naturalcity42_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4850" y="1357298"/>
                <a:ext cx="1546225" cy="1663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 descr="artplus_nature_naturalcity42_d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7350" y="2225661"/>
                <a:ext cx="623888" cy="57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10" descr="artplus_nature_naturalcity42_c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468" y="2571744"/>
              <a:ext cx="1112838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401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253174" y="1123950"/>
            <a:ext cx="10152889" cy="4032250"/>
          </a:xfrm>
          <a:gradFill rotWithShape="1">
            <a:gsLst>
              <a:gs pos="0">
                <a:srgbClr val="FFFFFF">
                  <a:gamma/>
                  <a:shade val="46275"/>
                  <a:invGamma/>
                  <a:alpha val="0"/>
                </a:srgbClr>
              </a:gs>
              <a:gs pos="50000">
                <a:srgbClr val="FFFFFF">
                  <a:alpha val="39999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algn="ctr"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2300">
              <a:defRPr kumimoji="0" sz="28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微软雅黑" pitchFamily="34" charset="-122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0"/>
            <a:r>
              <a:rPr lang="en-US" altLang="zh-CN" noProof="0" smtClean="0"/>
              <a:t/>
            </a:r>
            <a:br>
              <a:rPr lang="en-US" altLang="zh-CN" noProof="0" smtClean="0"/>
            </a:br>
            <a:r>
              <a:rPr lang="en-US" altLang="zh-CN" noProof="0" smtClean="0"/>
              <a:t/>
            </a:r>
            <a:br>
              <a:rPr lang="en-US" altLang="zh-CN" noProof="0" smtClean="0"/>
            </a:br>
            <a:r>
              <a:rPr lang="en-US" altLang="zh-CN" noProof="0" smtClean="0"/>
              <a:t>                        </a:t>
            </a:r>
            <a:r>
              <a:rPr lang="zh-CN" altLang="en-US" noProof="0" smtClean="0"/>
              <a:t/>
            </a:r>
            <a:br>
              <a:rPr lang="zh-CN" altLang="en-US" noProof="0" smtClean="0"/>
            </a:br>
            <a:endParaRPr lang="zh-CN" altLang="en-US" noProof="0" smtClean="0"/>
          </a:p>
        </p:txBody>
      </p:sp>
      <p:sp>
        <p:nvSpPr>
          <p:cNvPr id="1864721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5580063" y="2420938"/>
            <a:ext cx="4679950" cy="14700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9B18AA-306D-4B61-AC3B-016B8583AC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0585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422A0-372F-4539-BC6D-B93DD4D1E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0964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6D9A3-420A-483C-9BE1-C159DC9531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5500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7002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7002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560B5-32C6-4BCD-9B8E-57A7B124F5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24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22BB9-C7A5-462A-984A-99907E9B84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326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4C73C-E493-4C04-963A-2669D89923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5787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6E16C-ECC9-464C-8B15-A60F1C1FD3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419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02A77-B352-42B4-9507-7E97BE2907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395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8AFDA-4E87-490A-9C3C-3D4FDE263F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541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1F47F-42A0-460E-BAAF-E09E2D3E70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8842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A14AA-FFFF-4406-A78B-9D86CD33AB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2768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9658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9658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2E66E-95AB-4EB4-8AF2-AD06F64976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5142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0EE02-CB2B-413D-A962-3EA012626E9C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187032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1C9BD-CA95-4F8A-9D68-F899B4686890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406720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1C42A-5138-442D-817A-4179B437D346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776768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6E0B3-4A3C-436D-8351-1EE9917466F5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767259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3BE78-2794-401D-BA46-1469540AA8ED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888496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234DD-5BA3-48AF-A8AC-0DD57A47A047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486335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22814-71DF-4F56-9019-40F6ED080FE0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81744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5091F-7870-471A-99EB-F1E9BFE2E2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0550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AED6E-89D2-49D6-AC98-DB7F80A65285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272000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28491-79C9-4CEA-8136-4F30E1FEBF7F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910149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7A14D-DBD8-436A-AD38-77E904AA2649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848136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FA04F-F0B2-4E43-9D81-79A3FC99B260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505442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2590" y="-2571"/>
            <a:ext cx="11194048" cy="6528178"/>
          </a:xfrm>
          <a:gradFill rotWithShape="1">
            <a:gsLst>
              <a:gs pos="0">
                <a:srgbClr val="FFFFFF">
                  <a:gamma/>
                  <a:shade val="46275"/>
                  <a:invGamma/>
                  <a:alpha val="0"/>
                </a:srgbClr>
              </a:gs>
              <a:gs pos="50000">
                <a:srgbClr val="FFFFFF">
                  <a:alpha val="39999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algn="ctr"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2300" algn="l">
              <a:defRPr kumimoji="0" sz="32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微软雅黑" pitchFamily="34" charset="-122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18616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692275" y="1557338"/>
            <a:ext cx="6119813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86164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4508500"/>
            <a:ext cx="4968875" cy="792163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4E9E5-4F49-44CB-BA44-2A65E97FEE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50529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3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7" b="5647"/>
          <a:stretch>
            <a:fillRect/>
          </a:stretch>
        </p:blipFill>
        <p:spPr bwMode="auto">
          <a:xfrm>
            <a:off x="-3175" y="0"/>
            <a:ext cx="9223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7848600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1"/>
          <p:cNvSpPr/>
          <p:nvPr/>
        </p:nvSpPr>
        <p:spPr>
          <a:xfrm>
            <a:off x="1547813" y="1052513"/>
            <a:ext cx="6408737" cy="48260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GB" sz="1800">
              <a:solidFill>
                <a:srgbClr val="FFFFFF"/>
              </a:solidFill>
              <a:latin typeface="Calibri" pitchFamily="34" charset="0"/>
              <a:ea typeface="新細明體" pitchFamily="18" charset="-120"/>
              <a:cs typeface="Arial" pitchFamily="34" charset="0"/>
            </a:endParaRPr>
          </a:p>
        </p:txBody>
      </p:sp>
      <p:pic>
        <p:nvPicPr>
          <p:cNvPr id="8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4581525"/>
            <a:ext cx="207486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652963"/>
            <a:ext cx="2011363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1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2590" y="-2571"/>
            <a:ext cx="11194048" cy="6528178"/>
          </a:xfrm>
          <a:gradFill rotWithShape="1">
            <a:gsLst>
              <a:gs pos="0">
                <a:srgbClr val="FFFFFF">
                  <a:gamma/>
                  <a:shade val="46275"/>
                  <a:invGamma/>
                  <a:alpha val="0"/>
                </a:srgbClr>
              </a:gs>
              <a:gs pos="50000">
                <a:srgbClr val="FFFFFF">
                  <a:alpha val="39999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algn="ctr"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2300" algn="l">
              <a:defRPr kumimoji="0" sz="32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微软雅黑" pitchFamily="34" charset="-122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21401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692275" y="1557338"/>
            <a:ext cx="6119813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14017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4508500"/>
            <a:ext cx="4968875" cy="792163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783B47-A257-42FE-BC1A-99C9B234E3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07357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718E7-307E-43B1-8191-EF4C75F4C6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3035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447FA-6CD7-4F5C-827C-202114A8D2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1952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7002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7002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A46B-3A9F-4EC4-8D8E-C5F0CE85F9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08060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280B0-F4F2-4CA8-A837-EAABA6FDCC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610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7002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7002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F1DC3-2218-46B7-88AD-9E5685CA0B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83007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C1312-23A3-42CB-B429-ADEA6009F8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08284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14465-0B5C-476E-ADC7-A6B82C32F6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31283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8F33D-213A-4884-B94C-3F6B82EC79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6616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F31F2-76D3-4FE7-AFFF-1048BEF30F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66325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11DD3-0718-4695-B790-24DBFBBBBE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30074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9658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9658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13CC7-C215-4A61-887B-01888532A3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94778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0-HD-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0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9144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476037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4418013"/>
            <a:ext cx="6400800" cy="1220787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36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3D1E51-3972-45A2-8173-D1E690BAE1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4892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914CE-FA88-4F68-9B59-C8B35C3D4C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13326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61CF2-2669-4925-9081-688094762F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68727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4350" y="2193925"/>
            <a:ext cx="3981450" cy="4024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193925"/>
            <a:ext cx="3981450" cy="4024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9AD6-2E0F-4B02-B658-639E7CF040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627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C895B-C00A-4C0A-9EE1-919509A054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9848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BC061-012F-4A78-9B1D-A0C2ECF8D7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96294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FDAB-FAE8-49C1-91CD-674902D19C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63230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C48F-2497-47D3-97AD-EDB93B5244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54808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50492-7C1C-4451-B835-1E222DF961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93708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F36B-C7C5-46F6-8E74-62F660A304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26311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3A467-6347-4ED4-83EC-206F146173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52555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00825" y="763588"/>
            <a:ext cx="2028825" cy="5454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14350" y="763588"/>
            <a:ext cx="5934075" cy="5454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F5624-A1FD-445E-82B6-69E842CB0D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40350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11BE3-2414-4D8C-9A7B-E0421A1485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9037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375CB-866A-435E-BE46-6CC2BDAE90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92135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3914F-2288-4562-90AF-283A6B03CF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528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6774-3BA1-41EA-9B09-CADF59358F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11349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4350" y="2193925"/>
            <a:ext cx="3981450" cy="4024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193925"/>
            <a:ext cx="3981450" cy="4024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9E4EF-EE94-4D9D-AC16-B905E66C91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09312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E9865-AFFD-4521-820B-C4A9D4BFB8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49186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B23F-764F-4EE4-B19A-A05F6533B8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84716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F6050-CEC5-40CD-A92A-E6004DB0D5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17487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4D340-818D-44BE-9013-2EE975FA2E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00999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F4777-5C09-4D17-9897-27EE58E0B3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37925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C487E-EAF0-4F4E-9B27-22B817D76F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71746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00825" y="763588"/>
            <a:ext cx="2028825" cy="5454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14350" y="763588"/>
            <a:ext cx="5934075" cy="5454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1DEA-4388-4002-B9BB-FAB000C322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23965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t="23611" r="20964" b="14275"/>
          <a:stretch>
            <a:fillRect/>
          </a:stretch>
        </p:blipFill>
        <p:spPr bwMode="auto">
          <a:xfrm>
            <a:off x="0" y="-11113"/>
            <a:ext cx="9144000" cy="646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424862" cy="1470025"/>
          </a:xfrm>
        </p:spPr>
        <p:txBody>
          <a:bodyPr/>
          <a:lstStyle>
            <a:lvl1pPr>
              <a:defRPr sz="5400">
                <a:solidFill>
                  <a:srgbClr val="660066"/>
                </a:solidFill>
                <a:ea typeface="標楷體" pitchFamily="65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544644" name="Text Placeholder 2"/>
          <p:cNvSpPr>
            <a:spLocks noGrp="1"/>
          </p:cNvSpPr>
          <p:nvPr>
            <p:ph type="subTitle" idx="1"/>
          </p:nvPr>
        </p:nvSpPr>
        <p:spPr>
          <a:xfrm>
            <a:off x="3276600" y="5661025"/>
            <a:ext cx="6400800" cy="696913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000066"/>
                </a:solidFill>
                <a:ea typeface="標楷體" pitchFamily="65" charset="-120"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6D4A3-D9F3-4A6A-8563-274F3C4169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9026091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E49BB-C76E-4261-9BE0-1F5331B928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886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16BCE-4CCA-49B1-9879-7D5A076E1C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46430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F9F35-8C36-4FB0-842E-036D68B31F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0523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D71FD-0A66-4A8A-B402-DEAC404E1C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4428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EF38A-CC89-47A3-975C-80FFFD3A85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0770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AD2A6-7487-4650-A9AD-91A88410249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5253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E9643-E9FB-46C2-AC0D-CBF7899296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4822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488D5-C824-4E0F-9BF2-5286105BE5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33819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35BD-1C35-4828-9477-E65B38395D3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38884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5FD31-6B0A-4E5C-A548-06785C070D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11292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E1DB1-139B-4187-9882-8B37D72956A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62570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3" t="22763" r="21326" b="15991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51275" y="2130425"/>
            <a:ext cx="4606925" cy="1470025"/>
          </a:xfrm>
        </p:spPr>
        <p:txBody>
          <a:bodyPr/>
          <a:lstStyle>
            <a:lvl1pPr>
              <a:defRPr sz="4800" b="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56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00563" y="3886200"/>
            <a:ext cx="3271837" cy="1752600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7CC4DA-3CB9-42DF-9FCE-1B7D795232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927906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77BB3-C023-4376-8D73-F1310C89AD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62303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5742F-1F74-469D-ABB0-423D8245AA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7302148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EA99F-CC35-4C19-8492-EF25D47829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9180417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1814-69DA-49F4-B098-65939E5403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3022639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D22E9-55AF-485F-9BA4-D2483B097F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0227606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0DF64-DB49-4B43-82AE-18A13E4628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3492602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28EA0-BB7E-46F4-9F11-A2674881C8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821943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BE643-E99C-4899-AE99-4FDC26B5A0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7040198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2787D-34F4-49E0-9155-B86839FFAF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3849480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B17F5-161A-4BC1-96CF-2D7A02E0D0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3491043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10449-E336-4B8D-94D1-69CEAC2419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557623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D8BEF-772E-4E6E-80D8-626527D738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83098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2590" y="-2571"/>
            <a:ext cx="11194048" cy="6528178"/>
          </a:xfrm>
          <a:gradFill rotWithShape="1">
            <a:gsLst>
              <a:gs pos="0">
                <a:srgbClr val="FFFFFF">
                  <a:gamma/>
                  <a:shade val="46275"/>
                  <a:invGamma/>
                  <a:alpha val="0"/>
                </a:srgbClr>
              </a:gs>
              <a:gs pos="50000">
                <a:srgbClr val="FFFFFF">
                  <a:alpha val="39999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algn="ctr"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2300" algn="l">
              <a:defRPr kumimoji="0" sz="32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微软雅黑" pitchFamily="34" charset="-122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18616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692275" y="1557338"/>
            <a:ext cx="6119813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86164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4508500"/>
            <a:ext cx="4968875" cy="792163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79F20-07B2-421A-9EE3-DF96370EB1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59020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3C14A-06F5-46B3-B4D6-5CD6CDEB50C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30053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731B2-3628-4D40-974D-0F0CCC440B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87847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782A-2029-4C27-A1CA-10C9A9908E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5019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12D64-1230-44B3-BA08-7ADDF9F94A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2446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086AE-1905-4327-A9E4-4FA6BB9834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265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2A2E2-6013-44A5-8D4D-22764AA678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06130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11CF8-208F-4697-983A-86A7AF43EA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59575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8BCB9-735B-4877-A2FE-689440A708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56076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A4D8-3BC3-4CAC-8EB9-5C5C2EEE600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10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1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9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378"/>
          <p:cNvPicPr>
            <a:picLocks noChangeAspect="1" noChangeArrowheads="1"/>
          </p:cNvPicPr>
          <p:nvPr/>
        </p:nvPicPr>
        <p:blipFill>
          <a:blip r:embed="rId13">
            <a:lum bright="38000" contrast="-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2" b="5652"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860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4019" name="Rectangle 3"/>
          <p:cNvSpPr>
            <a:spLocks noGrp="1" noChangeArrowheads="1"/>
          </p:cNvSpPr>
          <p:nvPr/>
        </p:nvSpPr>
        <p:spPr bwMode="auto">
          <a:xfrm>
            <a:off x="2115" y="1626846"/>
            <a:ext cx="9141885" cy="4898120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  <a:alpha val="0"/>
                </a:srgbClr>
              </a:gs>
              <a:gs pos="50000">
                <a:srgbClr val="FFFFFF">
                  <a:alpha val="39999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balanced" dir="t"/>
          </a:scene3d>
          <a:sp3d prstMaterial="plastic"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22300" algn="ctr">
              <a:defRPr/>
            </a:pPr>
            <a:r>
              <a:rPr kumimoji="0" lang="en-US" altLang="zh-CN" sz="2800" b="1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2000" b="1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                        </a:t>
            </a:r>
            <a:r>
              <a:rPr kumimoji="0" lang="zh-CN" altLang="en-US" sz="48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kumimoji="0" lang="zh-CN" altLang="en-US" sz="32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zh-CN" altLang="en-US" sz="3200" b="1" kern="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1032" name="Rectangle 3"/>
          <p:cNvGrpSpPr>
            <a:grpSpLocks noGrp="1"/>
          </p:cNvGrpSpPr>
          <p:nvPr/>
        </p:nvGrpSpPr>
        <p:grpSpPr bwMode="auto">
          <a:xfrm>
            <a:off x="0" y="1628775"/>
            <a:ext cx="9144000" cy="4894263"/>
            <a:chOff x="634" y="891"/>
            <a:chExt cx="6397" cy="2538"/>
          </a:xfrm>
        </p:grpSpPr>
        <p:pic>
          <p:nvPicPr>
            <p:cNvPr id="1036" name="Rectangle 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" y="891"/>
              <a:ext cx="6397" cy="2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60615" name="Text Box 7"/>
            <p:cNvSpPr txBox="1">
              <a:spLocks noChangeArrowheads="1"/>
            </p:cNvSpPr>
            <p:nvPr/>
          </p:nvSpPr>
          <p:spPr bwMode="auto">
            <a:xfrm>
              <a:off x="635" y="890"/>
              <a:ext cx="6396" cy="2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6223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>
                <a:defRPr/>
              </a:pPr>
              <a:endParaRPr kumimoji="0" lang="zh-CN" altLang="en-US" sz="3200" b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186061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606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7E5F36-77A2-44F7-8B82-D42810639F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002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 2" pitchFamily="18" charset="2"/>
        <a:buChar char="î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Font typeface="Wingdings 2" pitchFamily="18" charset="2"/>
        <a:buChar char="î"/>
        <a:defRPr kumimoji="1" sz="2800" b="1">
          <a:solidFill>
            <a:srgbClr val="660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FF"/>
        </a:buClr>
        <a:buFont typeface="Wingdings 2" pitchFamily="18" charset="2"/>
        <a:buChar char="î"/>
        <a:defRPr kumimoji="1" sz="2400" b="1">
          <a:solidFill>
            <a:srgbClr val="3333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 2" pitchFamily="18" charset="2"/>
        <a:buChar char="î"/>
        <a:defRPr kumimoji="1" sz="2000" b="1">
          <a:solidFill>
            <a:srgbClr val="008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 2" pitchFamily="18" charset="2"/>
        <a:buChar char="î"/>
        <a:defRPr kumimoji="1"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 2" pitchFamily="18" charset="2"/>
        <a:buChar char="î"/>
        <a:defRPr kumimoji="1"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 2" pitchFamily="18" charset="2"/>
        <a:buChar char="î"/>
        <a:defRPr kumimoji="1"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 2" pitchFamily="18" charset="2"/>
        <a:buChar char="î"/>
        <a:defRPr kumimoji="1"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 2" pitchFamily="18" charset="2"/>
        <a:buChar char="î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4" t="22493" r="20862" b="15701"/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60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0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0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A3AAFD94-4578-4AB6-8B31-8F71F6769B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rgbClr val="000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0033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rgbClr val="6633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1378"/>
          <p:cNvPicPr>
            <a:picLocks noChangeAspect="1" noChangeArrowheads="1"/>
          </p:cNvPicPr>
          <p:nvPr/>
        </p:nvPicPr>
        <p:blipFill>
          <a:blip r:embed="rId13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2" b="5652"/>
          <a:stretch>
            <a:fillRect/>
          </a:stretch>
        </p:blipFill>
        <p:spPr bwMode="auto">
          <a:xfrm>
            <a:off x="-3175" y="0"/>
            <a:ext cx="9261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68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636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636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DC5462F-462F-43FC-A984-44B133F9A0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05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002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800" b="1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800" b="1">
          <a:solidFill>
            <a:srgbClr val="FFFF66"/>
          </a:solidFill>
          <a:latin typeface="Arial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800" b="1">
          <a:solidFill>
            <a:srgbClr val="FFFF66"/>
          </a:solidFill>
          <a:latin typeface="Arial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800" b="1">
          <a:solidFill>
            <a:srgbClr val="FFFF66"/>
          </a:solidFill>
          <a:latin typeface="Arial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800" b="1">
          <a:solidFill>
            <a:srgbClr val="FFFF66"/>
          </a:solidFill>
          <a:latin typeface="Arial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800" b="1">
          <a:solidFill>
            <a:srgbClr val="FFFF66"/>
          </a:solidFill>
          <a:latin typeface="Arial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800" b="1">
          <a:solidFill>
            <a:srgbClr val="FFFF66"/>
          </a:solidFill>
          <a:latin typeface="Arial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800" b="1">
          <a:solidFill>
            <a:srgbClr val="FFFF66"/>
          </a:solidFill>
          <a:latin typeface="Arial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800" b="1">
          <a:solidFill>
            <a:srgbClr val="FFFF66"/>
          </a:solidFill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rgbClr val="660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3333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rgbClr val="008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IMG_2115v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914400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按一下以編輯母片標題樣式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按一下以編輯母片</a:t>
            </a:r>
          </a:p>
          <a:p>
            <a:pPr lvl="1"/>
            <a:r>
              <a:rPr lang="zh-TW" altLang="en-GB" smtClean="0"/>
              <a:t>第二層</a:t>
            </a:r>
          </a:p>
          <a:p>
            <a:pPr lvl="2"/>
            <a:r>
              <a:rPr lang="zh-TW" altLang="en-GB" smtClean="0"/>
              <a:t>第三層</a:t>
            </a:r>
          </a:p>
          <a:p>
            <a:pPr lvl="3"/>
            <a:r>
              <a:rPr lang="zh-TW" altLang="en-GB" smtClean="0"/>
              <a:t>第四層</a:t>
            </a:r>
          </a:p>
          <a:p>
            <a:pPr lvl="4"/>
            <a:r>
              <a:rPr lang="zh-TW" altLang="en-GB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9000C1B7-65F0-4D92-9D44-689519E7E01D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91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標楷體" pitchFamily="65" charset="-12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標楷體" pitchFamily="65" charset="-12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標楷體" pitchFamily="65" charset="-12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標楷體" pitchFamily="65" charset="-120"/>
          <a:ea typeface="標楷體" pitchFamily="65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標楷體" pitchFamily="65" charset="-120"/>
          <a:ea typeface="標楷體" pitchFamily="65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標楷體" pitchFamily="65" charset="-120"/>
          <a:ea typeface="標楷體" pitchFamily="65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標楷體" pitchFamily="65" charset="-120"/>
          <a:ea typeface="標楷體" pitchFamily="65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FF"/>
        </a:buClr>
        <a:buFont typeface="Wingdings 2" pitchFamily="18" charset="2"/>
        <a:buChar char="¦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 2" pitchFamily="18" charset="2"/>
        <a:buChar char="¦"/>
        <a:defRPr sz="2800" b="1">
          <a:solidFill>
            <a:srgbClr val="0033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FF66"/>
        </a:buClr>
        <a:buFont typeface="Wingdings 2" pitchFamily="18" charset="2"/>
        <a:buChar char="¦"/>
        <a:defRPr sz="2400" b="1">
          <a:solidFill>
            <a:srgbClr val="00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FF"/>
        </a:buClr>
        <a:buFont typeface="Wingdings 2" pitchFamily="18" charset="2"/>
        <a:buChar char="¦"/>
        <a:defRPr sz="2000" b="1">
          <a:solidFill>
            <a:srgbClr val="66006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CC"/>
        </a:buClr>
        <a:buFont typeface="Wingdings 2" pitchFamily="18" charset="2"/>
        <a:buChar char="¦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CC"/>
        </a:buClr>
        <a:buFont typeface="Wingdings 2" pitchFamily="18" charset="2"/>
        <a:buChar char="¦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CC"/>
        </a:buClr>
        <a:buFont typeface="Wingdings 2" pitchFamily="18" charset="2"/>
        <a:buChar char="¦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CC"/>
        </a:buClr>
        <a:buFont typeface="Wingdings 2" pitchFamily="18" charset="2"/>
        <a:buChar char="¦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CC"/>
        </a:buClr>
        <a:buFont typeface="Wingdings 2" pitchFamily="18" charset="2"/>
        <a:buChar char="¦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1378"/>
          <p:cNvPicPr>
            <a:picLocks noChangeAspect="1" noChangeArrowheads="1"/>
          </p:cNvPicPr>
          <p:nvPr/>
        </p:nvPicPr>
        <p:blipFill>
          <a:blip r:embed="rId13">
            <a:lum bright="-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2" b="5652"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139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391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391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2C1AA3-7FFD-456C-9A9D-AD1CC953E1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10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002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 2" pitchFamily="18" charset="2"/>
        <a:buChar char="î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Font typeface="Wingdings 2" pitchFamily="18" charset="2"/>
        <a:buChar char="î"/>
        <a:defRPr kumimoji="1" sz="2800" b="1">
          <a:solidFill>
            <a:srgbClr val="660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FF"/>
        </a:buClr>
        <a:buFont typeface="Wingdings 2" pitchFamily="18" charset="2"/>
        <a:buChar char="î"/>
        <a:defRPr kumimoji="1" sz="2400" b="1">
          <a:solidFill>
            <a:srgbClr val="3333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 2" pitchFamily="18" charset="2"/>
        <a:buChar char="î"/>
        <a:defRPr kumimoji="1" sz="2000" b="1">
          <a:solidFill>
            <a:srgbClr val="008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 2" pitchFamily="18" charset="2"/>
        <a:buChar char="î"/>
        <a:defRPr kumimoji="1"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 2" pitchFamily="18" charset="2"/>
        <a:buChar char="î"/>
        <a:defRPr kumimoji="1"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 2" pitchFamily="18" charset="2"/>
        <a:buChar char="î"/>
        <a:defRPr kumimoji="1"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 2" pitchFamily="18" charset="2"/>
        <a:buChar char="î"/>
        <a:defRPr kumimoji="1"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 2" pitchFamily="18" charset="2"/>
        <a:buChar char="î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C0-HD-TOP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 descr="C0-HD-BTM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9144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le Placeholder 1"/>
          <p:cNvSpPr>
            <a:spLocks noGrp="1"/>
          </p:cNvSpPr>
          <p:nvPr>
            <p:ph type="title"/>
          </p:nvPr>
        </p:nvSpPr>
        <p:spPr bwMode="auto">
          <a:xfrm>
            <a:off x="2171700" y="763588"/>
            <a:ext cx="645795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2193925"/>
            <a:ext cx="811530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902325" y="6307138"/>
            <a:ext cx="2182813" cy="374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 smtClean="0">
                <a:solidFill>
                  <a:srgbClr val="FFFFFF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9125" y="6303963"/>
            <a:ext cx="480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 smtClean="0">
                <a:solidFill>
                  <a:srgbClr val="FFFFFF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 smtClean="0">
                <a:solidFill>
                  <a:srgbClr val="FFFFFF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8590A684-31D8-4371-9439-38BC17E5E6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5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標楷體" pitchFamily="65" charset="-120"/>
          <a:ea typeface="標楷體" pitchFamily="65" charset="-12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標楷體" pitchFamily="65" charset="-120"/>
          <a:ea typeface="標楷體" pitchFamily="65" charset="-12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標楷體" pitchFamily="65" charset="-120"/>
          <a:ea typeface="標楷體" pitchFamily="65" charset="-12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標楷體" pitchFamily="65" charset="-120"/>
          <a:ea typeface="標楷體" pitchFamily="65" charset="-12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標楷體" pitchFamily="65" charset="-120"/>
          <a:ea typeface="標楷體" pitchFamily="65" charset="-12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標楷體" pitchFamily="65" charset="-120"/>
          <a:ea typeface="標楷體" pitchFamily="65" charset="-12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標楷體" pitchFamily="65" charset="-120"/>
          <a:ea typeface="標楷體" pitchFamily="65" charset="-12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標楷體" pitchFamily="65" charset="-120"/>
          <a:ea typeface="標楷體" pitchFamily="65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3200" b="1">
          <a:solidFill>
            <a:srgbClr val="FFFF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800" b="1">
          <a:solidFill>
            <a:srgbClr val="CCECFF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b="1">
          <a:solidFill>
            <a:srgbClr val="FFCCFF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b="1">
          <a:solidFill>
            <a:srgbClr val="CCFFCC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C0-HD-TOP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2171700" y="763588"/>
            <a:ext cx="645795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2193925"/>
            <a:ext cx="811530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838" y="6356350"/>
            <a:ext cx="21828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 smtClean="0">
                <a:solidFill>
                  <a:srgbClr val="FFFFFF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6350"/>
            <a:ext cx="5829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 smtClean="0">
                <a:solidFill>
                  <a:srgbClr val="FFFFFF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 smtClean="0">
                <a:solidFill>
                  <a:srgbClr val="FFFFFF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A28EF202-2BDC-472F-9712-466EAA8075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標楷體" pitchFamily="65" charset="-120"/>
          <a:ea typeface="標楷體" pitchFamily="65" charset="-12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標楷體" pitchFamily="65" charset="-120"/>
          <a:ea typeface="標楷體" pitchFamily="65" charset="-12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標楷體" pitchFamily="65" charset="-120"/>
          <a:ea typeface="標楷體" pitchFamily="65" charset="-12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標楷體" pitchFamily="65" charset="-120"/>
          <a:ea typeface="標楷體" pitchFamily="65" charset="-12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標楷體" pitchFamily="65" charset="-120"/>
          <a:ea typeface="標楷體" pitchFamily="65" charset="-12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標楷體" pitchFamily="65" charset="-120"/>
          <a:ea typeface="標楷體" pitchFamily="65" charset="-12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標楷體" pitchFamily="65" charset="-120"/>
          <a:ea typeface="標楷體" pitchFamily="65" charset="-12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標楷體" pitchFamily="65" charset="-120"/>
          <a:ea typeface="標楷體" pitchFamily="65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3200" b="1">
          <a:solidFill>
            <a:srgbClr val="FFFF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800" b="1">
          <a:solidFill>
            <a:srgbClr val="CCECFF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b="1">
          <a:solidFill>
            <a:srgbClr val="FFCCFF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b="1">
          <a:solidFill>
            <a:srgbClr val="CCFFCC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9075"/>
            <a:ext cx="2133600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2EF0F4-9C5B-41AB-B3DB-F6B0770DA4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E75C0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E75C01"/>
          </a:solidFill>
          <a:latin typeface="Verdana" pitchFamily="34" charset="0"/>
          <a:ea typeface="新細明體" pitchFamily="18" charset="-12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E75C01"/>
          </a:solidFill>
          <a:latin typeface="Verdana" pitchFamily="34" charset="0"/>
          <a:ea typeface="新細明體" pitchFamily="18" charset="-12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E75C01"/>
          </a:solidFill>
          <a:latin typeface="Verdana" pitchFamily="34" charset="0"/>
          <a:ea typeface="新細明體" pitchFamily="18" charset="-12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E75C01"/>
          </a:solidFill>
          <a:latin typeface="Verdana" pitchFamily="34" charset="0"/>
          <a:ea typeface="新細明體" pitchFamily="18" charset="-12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E75C01"/>
          </a:solidFill>
          <a:latin typeface="Verdana" pitchFamily="34" charset="0"/>
          <a:ea typeface="新細明體" pitchFamily="18" charset="-12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E75C01"/>
          </a:solidFill>
          <a:latin typeface="Verdana" pitchFamily="34" charset="0"/>
          <a:ea typeface="新細明體" pitchFamily="18" charset="-12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E75C01"/>
          </a:solidFill>
          <a:latin typeface="Verdana" pitchFamily="34" charset="0"/>
          <a:ea typeface="新細明體" pitchFamily="18" charset="-12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E75C01"/>
          </a:solidFill>
          <a:latin typeface="Verdana" pitchFamily="34" charset="0"/>
          <a:ea typeface="新細明體" pitchFamily="18" charset="-12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rgbClr val="3C3E4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umimoji="1" sz="2800">
          <a:solidFill>
            <a:srgbClr val="3C3E4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400">
          <a:solidFill>
            <a:srgbClr val="3C3E4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umimoji="1" sz="2000">
          <a:solidFill>
            <a:srgbClr val="3C3E4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3C3E42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3C3E42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3C3E42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3C3E42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3C3E42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22763" r="21355" b="15895"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32138" y="476250"/>
            <a:ext cx="5554662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5620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20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20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772FA330-6A91-4448-86DC-8857A350E8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918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660066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660066"/>
          </a:solidFill>
          <a:latin typeface="Arial" pitchFamily="34" charset="0"/>
          <a:ea typeface="標楷體" pitchFamily="65" charset="-12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660066"/>
          </a:solidFill>
          <a:latin typeface="Arial" pitchFamily="34" charset="0"/>
          <a:ea typeface="標楷體" pitchFamily="65" charset="-12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660066"/>
          </a:solidFill>
          <a:latin typeface="Arial" pitchFamily="34" charset="0"/>
          <a:ea typeface="標楷體" pitchFamily="65" charset="-12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660066"/>
          </a:solidFill>
          <a:latin typeface="Arial" pitchFamily="34" charset="0"/>
          <a:ea typeface="標楷體" pitchFamily="65" charset="-120"/>
        </a:defRPr>
      </a:lvl5pPr>
      <a:lvl6pPr marL="457200" algn="r" rtl="0" fontAlgn="base">
        <a:spcBef>
          <a:spcPct val="0"/>
        </a:spcBef>
        <a:spcAft>
          <a:spcPct val="0"/>
        </a:spcAft>
        <a:defRPr kumimoji="1" sz="4400" b="1">
          <a:solidFill>
            <a:srgbClr val="660066"/>
          </a:solidFill>
          <a:latin typeface="Arial" pitchFamily="34" charset="0"/>
          <a:ea typeface="標楷體" pitchFamily="65" charset="-120"/>
        </a:defRPr>
      </a:lvl6pPr>
      <a:lvl7pPr marL="914400" algn="r" rtl="0" fontAlgn="base">
        <a:spcBef>
          <a:spcPct val="0"/>
        </a:spcBef>
        <a:spcAft>
          <a:spcPct val="0"/>
        </a:spcAft>
        <a:defRPr kumimoji="1" sz="4400" b="1">
          <a:solidFill>
            <a:srgbClr val="660066"/>
          </a:solidFill>
          <a:latin typeface="Arial" pitchFamily="34" charset="0"/>
          <a:ea typeface="標楷體" pitchFamily="65" charset="-120"/>
        </a:defRPr>
      </a:lvl7pPr>
      <a:lvl8pPr marL="1371600" algn="r" rtl="0" fontAlgn="base">
        <a:spcBef>
          <a:spcPct val="0"/>
        </a:spcBef>
        <a:spcAft>
          <a:spcPct val="0"/>
        </a:spcAft>
        <a:defRPr kumimoji="1" sz="4400" b="1">
          <a:solidFill>
            <a:srgbClr val="660066"/>
          </a:solidFill>
          <a:latin typeface="Arial" pitchFamily="34" charset="0"/>
          <a:ea typeface="標楷體" pitchFamily="65" charset="-120"/>
        </a:defRPr>
      </a:lvl8pPr>
      <a:lvl9pPr marL="1828800" algn="r" rtl="0" fontAlgn="base">
        <a:spcBef>
          <a:spcPct val="0"/>
        </a:spcBef>
        <a:spcAft>
          <a:spcPct val="0"/>
        </a:spcAft>
        <a:defRPr kumimoji="1" sz="4400" b="1">
          <a:solidFill>
            <a:srgbClr val="660066"/>
          </a:solidFill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rgbClr val="0033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accent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accent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accent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accent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accent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3838"/>
            </a:gs>
            <a:gs pos="3100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oriz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-1827213"/>
            <a:ext cx="9144000" cy="45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 spc="6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000" cap="all" spc="6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51FB46B2-89C6-4AFD-995A-39DE1E3906A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 Narrow" pitchFamily="34" charset="0"/>
          <a:ea typeface="標楷體" pitchFamily="65" charset="-120"/>
          <a:cs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 Narrow" pitchFamily="34" charset="0"/>
          <a:ea typeface="標楷體" pitchFamily="65" charset="-120"/>
          <a:cs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 Narrow" pitchFamily="34" charset="0"/>
          <a:ea typeface="標楷體" pitchFamily="65" charset="-120"/>
          <a:cs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 Narrow" pitchFamily="34" charset="0"/>
          <a:ea typeface="標楷體" pitchFamily="65" charset="-120"/>
          <a:cs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 Narrow" pitchFamily="34" charset="0"/>
          <a:ea typeface="標楷體" pitchFamily="65" charset="-120"/>
          <a:cs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 Narrow" pitchFamily="34" charset="0"/>
          <a:ea typeface="標楷體" pitchFamily="65" charset="-120"/>
          <a:cs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 Narrow" pitchFamily="34" charset="0"/>
          <a:ea typeface="標楷體" pitchFamily="65" charset="-120"/>
          <a:cs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 Narrow" pitchFamily="34" charset="0"/>
          <a:ea typeface="標楷體" pitchFamily="65" charset="-120"/>
          <a:cs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|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rgbClr val="3399FF"/>
        </a:buClr>
        <a:buFont typeface="Wingdings" pitchFamily="2" charset="2"/>
        <a:buChar char="|"/>
        <a:defRPr sz="2800" b="1">
          <a:solidFill>
            <a:srgbClr val="FFCC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rgbClr val="FF9933"/>
        </a:buClr>
        <a:buFont typeface="Wingdings" pitchFamily="2" charset="2"/>
        <a:buChar char="|"/>
        <a:defRPr sz="2400" b="1">
          <a:solidFill>
            <a:srgbClr val="CCFFCC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rgbClr val="99FF66"/>
        </a:buClr>
        <a:buFont typeface="Wingdings" pitchFamily="2" charset="2"/>
        <a:buChar char="|"/>
        <a:defRPr sz="2400" b="1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|"/>
        <a:defRPr sz="2400" b="1">
          <a:solidFill>
            <a:srgbClr val="FFFFCC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|"/>
        <a:defRPr sz="2400" b="1">
          <a:solidFill>
            <a:srgbClr val="FFFFCC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|"/>
        <a:defRPr sz="2400" b="1">
          <a:solidFill>
            <a:srgbClr val="FFFFCC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|"/>
        <a:defRPr sz="2400" b="1">
          <a:solidFill>
            <a:srgbClr val="FFFFCC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|"/>
        <a:defRPr sz="2400" b="1">
          <a:solidFill>
            <a:srgbClr val="FFFFCC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9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C212D-39F7-4BFA-994F-23ADF5EEE79E}" type="slidenum">
              <a:rPr lang="zh-TW" altLang="en-US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2276354" name="Rectangle 2"/>
          <p:cNvSpPr>
            <a:spLocks noGrp="1"/>
          </p:cNvSpPr>
          <p:nvPr>
            <p:ph type="ctrTitle"/>
          </p:nvPr>
        </p:nvSpPr>
        <p:spPr>
          <a:xfrm>
            <a:off x="0" y="620713"/>
            <a:ext cx="8424863" cy="1873250"/>
          </a:xfrm>
          <a:extLst/>
        </p:spPr>
        <p:txBody>
          <a:bodyPr>
            <a:normAutofit fontScale="90000"/>
            <a:sp3d contourW="12700"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eaLnBrk="1" hangingPunct="1">
              <a:lnSpc>
                <a:spcPct val="115000"/>
              </a:lnSpc>
              <a:spcBef>
                <a:spcPct val="20000"/>
              </a:spcBef>
              <a:defRPr/>
            </a:pPr>
            <a:r>
              <a:rPr lang="zh-TW" altLang="en-US" sz="4000" smtClean="0">
                <a:solidFill>
                  <a:srgbClr val="800000"/>
                </a:solidFill>
              </a:rPr>
              <a:t>臺北市政府教育局</a:t>
            </a:r>
            <a:r>
              <a:rPr lang="zh-TW" altLang="en-US" sz="6400" smtClean="0"/>
              <a:t/>
            </a:r>
            <a:br>
              <a:rPr lang="zh-TW" altLang="en-US" sz="6400" smtClean="0"/>
            </a:br>
            <a:r>
              <a:rPr lang="zh-TW" altLang="en-US" sz="6000" smtClean="0"/>
              <a:t>資訊素養與倫理教材</a:t>
            </a:r>
            <a:r>
              <a:rPr lang="zh-TW" altLang="en-US" sz="6400" smtClean="0"/>
              <a:t/>
            </a:r>
            <a:br>
              <a:rPr lang="zh-TW" altLang="en-US" sz="6400" smtClean="0"/>
            </a:br>
            <a:r>
              <a:rPr lang="zh-TW" altLang="en-US" sz="4000" smtClean="0">
                <a:solidFill>
                  <a:srgbClr val="0000CC"/>
                </a:solidFill>
              </a:rPr>
              <a:t>國中</a:t>
            </a:r>
            <a:r>
              <a:rPr lang="en-US" altLang="zh-TW" sz="4000" smtClean="0">
                <a:solidFill>
                  <a:srgbClr val="0000CC"/>
                </a:solidFill>
              </a:rPr>
              <a:t>3</a:t>
            </a:r>
            <a:r>
              <a:rPr lang="zh-TW" altLang="en-US" sz="4000" smtClean="0">
                <a:solidFill>
                  <a:srgbClr val="0000CC"/>
                </a:solidFill>
              </a:rPr>
              <a:t>版</a:t>
            </a:r>
          </a:p>
        </p:txBody>
      </p:sp>
      <p:sp>
        <p:nvSpPr>
          <p:cNvPr id="20484" name="Rectangle 3"/>
          <p:cNvSpPr>
            <a:spLocks noGrp="1"/>
          </p:cNvSpPr>
          <p:nvPr>
            <p:ph type="subTitle" idx="1"/>
          </p:nvPr>
        </p:nvSpPr>
        <p:spPr>
          <a:xfrm>
            <a:off x="3254375" y="5508625"/>
            <a:ext cx="5940425" cy="1225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</a:rPr>
              <a:t>中華民國社工師公會全國聯合會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600" smtClean="0">
                <a:latin typeface="標楷體" pitchFamily="65" charset="-120"/>
              </a:rPr>
              <a:t>張淑慧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2E1C419E-9AAD-40BF-A40B-5DC57431D441}" type="slidenum">
              <a:rPr lang="en-US" altLang="zh-TW" sz="1000">
                <a:solidFill>
                  <a:srgbClr val="FFFFFF"/>
                </a:solidFill>
                <a:latin typeface="Century Gothic" pitchFamily="34" charset="0"/>
              </a:rPr>
              <a:pPr eaLnBrk="1" hangingPunct="1"/>
              <a:t>10</a:t>
            </a:fld>
            <a:endParaRPr lang="en-US" altLang="zh-TW" sz="10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9699" name="Arc 2"/>
          <p:cNvSpPr>
            <a:spLocks/>
          </p:cNvSpPr>
          <p:nvPr/>
        </p:nvSpPr>
        <p:spPr bwMode="auto">
          <a:xfrm>
            <a:off x="3744913" y="1539875"/>
            <a:ext cx="4589462" cy="45894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764718"/>
              </a:gs>
              <a:gs pos="100000">
                <a:srgbClr val="FF99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0" name="Arc 3"/>
          <p:cNvSpPr>
            <a:spLocks/>
          </p:cNvSpPr>
          <p:nvPr/>
        </p:nvSpPr>
        <p:spPr bwMode="auto">
          <a:xfrm>
            <a:off x="3744913" y="2976563"/>
            <a:ext cx="3152775" cy="31527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762F00"/>
              </a:gs>
              <a:gs pos="100000">
                <a:srgbClr val="FF6600"/>
              </a:gs>
            </a:gsLst>
            <a:lin ang="2700000" scaled="1"/>
          </a:gradFill>
          <a:ln w="1270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1" name="Arc 4"/>
          <p:cNvSpPr>
            <a:spLocks/>
          </p:cNvSpPr>
          <p:nvPr/>
        </p:nvSpPr>
        <p:spPr bwMode="auto">
          <a:xfrm>
            <a:off x="3744913" y="4240213"/>
            <a:ext cx="1895475" cy="18954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4C000F"/>
              </a:gs>
              <a:gs pos="100000">
                <a:srgbClr val="A50021"/>
              </a:gs>
            </a:gsLst>
            <a:lin ang="2700000" scaled="1"/>
          </a:gradFill>
          <a:ln w="1270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2" name="Arc 5"/>
          <p:cNvSpPr>
            <a:spLocks/>
          </p:cNvSpPr>
          <p:nvPr/>
        </p:nvSpPr>
        <p:spPr bwMode="auto">
          <a:xfrm>
            <a:off x="3754438" y="1546225"/>
            <a:ext cx="3535362" cy="4589463"/>
          </a:xfrm>
          <a:custGeom>
            <a:avLst/>
            <a:gdLst>
              <a:gd name="T0" fmla="*/ 0 w 16633"/>
              <a:gd name="T1" fmla="*/ 0 h 21600"/>
              <a:gd name="T2" fmla="*/ 2147483647 w 16633"/>
              <a:gd name="T3" fmla="*/ 2147483647 h 21600"/>
              <a:gd name="T4" fmla="*/ 0 w 16633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633" h="21600" fill="none" extrusionOk="0">
                <a:moveTo>
                  <a:pt x="0" y="0"/>
                </a:moveTo>
                <a:cubicBezTo>
                  <a:pt x="6431" y="0"/>
                  <a:pt x="12529" y="2866"/>
                  <a:pt x="16632" y="7819"/>
                </a:cubicBezTo>
              </a:path>
              <a:path w="16633" h="21600" stroke="0" extrusionOk="0">
                <a:moveTo>
                  <a:pt x="0" y="0"/>
                </a:moveTo>
                <a:cubicBezTo>
                  <a:pt x="6431" y="0"/>
                  <a:pt x="12529" y="2866"/>
                  <a:pt x="16632" y="7819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7FBF"/>
              </a:gs>
              <a:gs pos="100000">
                <a:srgbClr val="763B58"/>
              </a:gs>
            </a:gsLst>
            <a:path path="rect">
              <a:fillToRect l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3" name="Arc 6"/>
          <p:cNvSpPr>
            <a:spLocks/>
          </p:cNvSpPr>
          <p:nvPr/>
        </p:nvSpPr>
        <p:spPr bwMode="auto">
          <a:xfrm>
            <a:off x="3735388" y="2973388"/>
            <a:ext cx="2444750" cy="3152775"/>
          </a:xfrm>
          <a:custGeom>
            <a:avLst/>
            <a:gdLst>
              <a:gd name="T0" fmla="*/ 0 w 16756"/>
              <a:gd name="T1" fmla="*/ 0 h 21600"/>
              <a:gd name="T2" fmla="*/ 2147483647 w 16756"/>
              <a:gd name="T3" fmla="*/ 2147483647 h 21600"/>
              <a:gd name="T4" fmla="*/ 0 w 16756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756" h="21600" fill="none" extrusionOk="0">
                <a:moveTo>
                  <a:pt x="0" y="0"/>
                </a:moveTo>
                <a:cubicBezTo>
                  <a:pt x="6500" y="0"/>
                  <a:pt x="12654" y="2927"/>
                  <a:pt x="16756" y="7969"/>
                </a:cubicBezTo>
              </a:path>
              <a:path w="16756" h="21600" stroke="0" extrusionOk="0">
                <a:moveTo>
                  <a:pt x="0" y="0"/>
                </a:moveTo>
                <a:cubicBezTo>
                  <a:pt x="6500" y="0"/>
                  <a:pt x="12654" y="2927"/>
                  <a:pt x="16756" y="7969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1389"/>
              </a:gs>
              <a:gs pos="100000">
                <a:srgbClr val="76093F"/>
              </a:gs>
            </a:gsLst>
            <a:path path="rect">
              <a:fillToRect l="100000" b="100000"/>
            </a:path>
          </a:gradFill>
          <a:ln w="1270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4" name="Arc 7"/>
          <p:cNvSpPr>
            <a:spLocks/>
          </p:cNvSpPr>
          <p:nvPr/>
        </p:nvSpPr>
        <p:spPr bwMode="auto">
          <a:xfrm>
            <a:off x="3735388" y="4246563"/>
            <a:ext cx="1462087" cy="1895475"/>
          </a:xfrm>
          <a:custGeom>
            <a:avLst/>
            <a:gdLst>
              <a:gd name="T0" fmla="*/ 0 w 16661"/>
              <a:gd name="T1" fmla="*/ 0 h 21600"/>
              <a:gd name="T2" fmla="*/ 2147483647 w 16661"/>
              <a:gd name="T3" fmla="*/ 2147483647 h 21600"/>
              <a:gd name="T4" fmla="*/ 0 w 16661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661" h="21600" fill="none" extrusionOk="0">
                <a:moveTo>
                  <a:pt x="0" y="0"/>
                </a:moveTo>
                <a:cubicBezTo>
                  <a:pt x="6447" y="0"/>
                  <a:pt x="12557" y="2880"/>
                  <a:pt x="16660" y="7853"/>
                </a:cubicBezTo>
              </a:path>
              <a:path w="16661" h="21600" stroke="0" extrusionOk="0">
                <a:moveTo>
                  <a:pt x="0" y="0"/>
                </a:moveTo>
                <a:cubicBezTo>
                  <a:pt x="6447" y="0"/>
                  <a:pt x="12557" y="2880"/>
                  <a:pt x="16660" y="785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990033"/>
              </a:gs>
              <a:gs pos="100000">
                <a:srgbClr val="470018"/>
              </a:gs>
            </a:gsLst>
            <a:path path="rect">
              <a:fillToRect l="100000" b="100000"/>
            </a:path>
          </a:gradFill>
          <a:ln w="1270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5" name="Rectangle 8"/>
          <p:cNvSpPr>
            <a:spLocks noChangeArrowheads="1"/>
          </p:cNvSpPr>
          <p:nvPr/>
        </p:nvSpPr>
        <p:spPr bwMode="auto">
          <a:xfrm>
            <a:off x="1042988" y="4437063"/>
            <a:ext cx="2559050" cy="954087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rgbClr val="650022"/>
              </a:gs>
            </a:gsLst>
            <a:path path="rect">
              <a:fillToRect l="100000" b="10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179388" lvl="1" algn="ctr"/>
            <a:r>
              <a:rPr kumimoji="0" lang="zh-TW" altLang="en-US" b="1">
                <a:solidFill>
                  <a:srgbClr val="CCECFF"/>
                </a:solidFill>
                <a:latin typeface="標楷體" pitchFamily="65" charset="-120"/>
                <a:ea typeface="標楷體" pitchFamily="65" charset="-120"/>
              </a:rPr>
              <a:t>主題脈絡化</a:t>
            </a:r>
          </a:p>
        </p:txBody>
      </p:sp>
      <p:sp>
        <p:nvSpPr>
          <p:cNvPr id="29706" name="Rectangle 9"/>
          <p:cNvSpPr>
            <a:spLocks noChangeArrowheads="1"/>
          </p:cNvSpPr>
          <p:nvPr/>
        </p:nvSpPr>
        <p:spPr bwMode="auto">
          <a:xfrm>
            <a:off x="995363" y="3211513"/>
            <a:ext cx="2593975" cy="1104900"/>
          </a:xfrm>
          <a:prstGeom prst="rect">
            <a:avLst/>
          </a:prstGeom>
          <a:gradFill rotWithShape="1">
            <a:gsLst>
              <a:gs pos="0">
                <a:srgbClr val="FF1389"/>
              </a:gs>
              <a:gs pos="100000">
                <a:srgbClr val="A90D5B"/>
              </a:gs>
            </a:gsLst>
            <a:path path="rect">
              <a:fillToRect l="100000" b="10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138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180975" algn="ctr" latinLnBrk="1">
              <a:tabLst>
                <a:tab pos="85725" algn="l"/>
              </a:tabLst>
            </a:pPr>
            <a:r>
              <a:rPr kumimoji="0" lang="zh-TW" altLang="en-US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健康資訊化</a:t>
            </a:r>
            <a:endParaRPr kumimoji="0" lang="en-US" altLang="ko-KR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707" name="Rectangle 10"/>
          <p:cNvSpPr>
            <a:spLocks noChangeArrowheads="1"/>
          </p:cNvSpPr>
          <p:nvPr/>
        </p:nvSpPr>
        <p:spPr bwMode="auto">
          <a:xfrm>
            <a:off x="992188" y="1673225"/>
            <a:ext cx="2593975" cy="1389063"/>
          </a:xfrm>
          <a:prstGeom prst="rect">
            <a:avLst/>
          </a:prstGeom>
          <a:gradFill rotWithShape="1">
            <a:gsLst>
              <a:gs pos="0">
                <a:srgbClr val="FF7FBF"/>
              </a:gs>
              <a:gs pos="100000">
                <a:srgbClr val="A9547F"/>
              </a:gs>
            </a:gsLst>
            <a:path path="rect">
              <a:fillToRect l="100000" b="10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7FB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180975" algn="ctr"/>
            <a:r>
              <a:rPr kumimoji="0" lang="zh-TW" altLang="en-US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資訊健康化</a:t>
            </a:r>
            <a:endParaRPr kumimoji="0" lang="en-US" altLang="ko-KR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708" name="Line 11"/>
          <p:cNvSpPr>
            <a:spLocks noChangeShapeType="1"/>
          </p:cNvSpPr>
          <p:nvPr/>
        </p:nvSpPr>
        <p:spPr bwMode="auto">
          <a:xfrm flipV="1">
            <a:off x="639763" y="1352550"/>
            <a:ext cx="0" cy="49672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V="1">
            <a:off x="3744913" y="4797425"/>
            <a:ext cx="4356100" cy="1331913"/>
          </a:xfrm>
          <a:prstGeom prst="line">
            <a:avLst/>
          </a:prstGeom>
          <a:noFill/>
          <a:ln w="12700">
            <a:solidFill>
              <a:srgbClr val="FFFFFF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0" name="Freeform 19"/>
          <p:cNvSpPr>
            <a:spLocks/>
          </p:cNvSpPr>
          <p:nvPr/>
        </p:nvSpPr>
        <p:spPr bwMode="auto">
          <a:xfrm>
            <a:off x="3708400" y="3213100"/>
            <a:ext cx="3514725" cy="2905125"/>
          </a:xfrm>
          <a:custGeom>
            <a:avLst/>
            <a:gdLst>
              <a:gd name="T0" fmla="*/ 0 w 2214"/>
              <a:gd name="T1" fmla="*/ 2147483647 h 1830"/>
              <a:gd name="T2" fmla="*/ 2147483647 w 2214"/>
              <a:gd name="T3" fmla="*/ 2147483647 h 1830"/>
              <a:gd name="T4" fmla="*/ 2147483647 w 2214"/>
              <a:gd name="T5" fmla="*/ 2147483647 h 1830"/>
              <a:gd name="T6" fmla="*/ 2147483647 w 2214"/>
              <a:gd name="T7" fmla="*/ 0 h 1830"/>
              <a:gd name="T8" fmla="*/ 2147483647 w 2214"/>
              <a:gd name="T9" fmla="*/ 2147483647 h 1830"/>
              <a:gd name="T10" fmla="*/ 2147483647 w 2214"/>
              <a:gd name="T11" fmla="*/ 2147483647 h 1830"/>
              <a:gd name="T12" fmla="*/ 2147483647 w 2214"/>
              <a:gd name="T13" fmla="*/ 2147483647 h 1830"/>
              <a:gd name="T14" fmla="*/ 2147483647 w 2214"/>
              <a:gd name="T15" fmla="*/ 2147483647 h 1830"/>
              <a:gd name="T16" fmla="*/ 0 w 2214"/>
              <a:gd name="T17" fmla="*/ 2147483647 h 18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14" h="1830">
                <a:moveTo>
                  <a:pt x="0" y="1452"/>
                </a:moveTo>
                <a:lnTo>
                  <a:pt x="1656" y="174"/>
                </a:lnTo>
                <a:lnTo>
                  <a:pt x="1410" y="24"/>
                </a:lnTo>
                <a:lnTo>
                  <a:pt x="2214" y="0"/>
                </a:lnTo>
                <a:lnTo>
                  <a:pt x="2004" y="750"/>
                </a:lnTo>
                <a:lnTo>
                  <a:pt x="1920" y="498"/>
                </a:lnTo>
                <a:lnTo>
                  <a:pt x="312" y="1830"/>
                </a:lnTo>
                <a:lnTo>
                  <a:pt x="18" y="1818"/>
                </a:lnTo>
                <a:lnTo>
                  <a:pt x="0" y="1452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1" name="Text Box 18"/>
          <p:cNvSpPr txBox="1">
            <a:spLocks noChangeArrowheads="1"/>
          </p:cNvSpPr>
          <p:nvPr/>
        </p:nvSpPr>
        <p:spPr bwMode="auto">
          <a:xfrm rot="-2302928">
            <a:off x="3240088" y="4476750"/>
            <a:ext cx="4344987" cy="427038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rgbClr val="6600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7067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latinLnBrk="1" hangingPunct="1">
              <a:buFont typeface="Wingdings" pitchFamily="2" charset="2"/>
              <a:buChar char="l"/>
            </a:pPr>
            <a:r>
              <a:rPr lang="ko-KR" altLang="en-US" sz="2200" b="1">
                <a:solidFill>
                  <a:srgbClr val="FFFF00"/>
                </a:solidFill>
                <a:latin typeface="新細明體" pitchFamily="18" charset="-120"/>
              </a:rPr>
              <a:t> </a:t>
            </a:r>
            <a:r>
              <a:rPr kumimoji="0" lang="en-US" altLang="zh-TW" sz="2200" b="1">
                <a:solidFill>
                  <a:srgbClr val="FFFF00"/>
                </a:solidFill>
                <a:latin typeface="新細明體" pitchFamily="18" charset="-120"/>
              </a:rPr>
              <a:t>2017</a:t>
            </a:r>
            <a:r>
              <a:rPr kumimoji="0" lang="zh-TW" altLang="en-US" sz="2200" b="1">
                <a:solidFill>
                  <a:srgbClr val="FFFF00"/>
                </a:solidFill>
                <a:latin typeface="新細明體" pitchFamily="18" charset="-120"/>
              </a:rPr>
              <a:t>臺北市主辦世界大學運動會</a:t>
            </a:r>
            <a:endParaRPr kumimoji="0" lang="ko-KR" altLang="en-US" sz="2200" b="1">
              <a:solidFill>
                <a:srgbClr val="FFFF00"/>
              </a:solidFill>
              <a:latin typeface="新細明體" pitchFamily="18" charset="-120"/>
            </a:endParaRPr>
          </a:p>
        </p:txBody>
      </p:sp>
      <p:sp>
        <p:nvSpPr>
          <p:cNvPr id="29712" name="Line 23"/>
          <p:cNvSpPr>
            <a:spLocks noChangeShapeType="1"/>
          </p:cNvSpPr>
          <p:nvPr/>
        </p:nvSpPr>
        <p:spPr bwMode="auto">
          <a:xfrm>
            <a:off x="620713" y="6319838"/>
            <a:ext cx="802798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3" name="Line 25"/>
          <p:cNvSpPr>
            <a:spLocks noChangeShapeType="1"/>
          </p:cNvSpPr>
          <p:nvPr/>
        </p:nvSpPr>
        <p:spPr bwMode="auto">
          <a:xfrm flipV="1">
            <a:off x="3735388" y="3213100"/>
            <a:ext cx="3573462" cy="2913063"/>
          </a:xfrm>
          <a:prstGeom prst="line">
            <a:avLst/>
          </a:prstGeom>
          <a:noFill/>
          <a:ln w="12700">
            <a:solidFill>
              <a:srgbClr val="FFFFFF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4" name="Rectangle 28"/>
          <p:cNvSpPr>
            <a:spLocks noChangeArrowheads="1"/>
          </p:cNvSpPr>
          <p:nvPr/>
        </p:nvSpPr>
        <p:spPr bwMode="auto">
          <a:xfrm>
            <a:off x="1042988" y="5516563"/>
            <a:ext cx="2559050" cy="730250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rgbClr val="650022"/>
              </a:gs>
            </a:gsLst>
            <a:path path="rect">
              <a:fillToRect l="100000" b="10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180975" algn="ctr" latinLnBrk="1"/>
            <a:r>
              <a:rPr lang="zh-TW" altLang="en-US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內容原則化</a:t>
            </a:r>
          </a:p>
        </p:txBody>
      </p:sp>
      <p:sp>
        <p:nvSpPr>
          <p:cNvPr id="12307" name="標題 1"/>
          <p:cNvSpPr>
            <a:spLocks/>
          </p:cNvSpPr>
          <p:nvPr/>
        </p:nvSpPr>
        <p:spPr bwMode="auto">
          <a:xfrm>
            <a:off x="2171700" y="763588"/>
            <a:ext cx="645795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32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800" b="1">
                <a:solidFill>
                  <a:srgbClr val="CCECFF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b="1">
                <a:solidFill>
                  <a:srgbClr val="FFCCFF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b="1">
                <a:solidFill>
                  <a:srgbClr val="CCFFCC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zh-TW" sz="4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3</a:t>
            </a:r>
            <a:r>
              <a:rPr kumimoji="0" lang="zh-TW" altLang="en-US" sz="4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版主軸</a:t>
            </a:r>
          </a:p>
        </p:txBody>
      </p:sp>
      <p:sp>
        <p:nvSpPr>
          <p:cNvPr id="29716" name="Text Box 30"/>
          <p:cNvSpPr txBox="1">
            <a:spLocks noChangeArrowheads="1"/>
          </p:cNvSpPr>
          <p:nvPr/>
        </p:nvSpPr>
        <p:spPr bwMode="auto">
          <a:xfrm>
            <a:off x="3851275" y="2349500"/>
            <a:ext cx="287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2000" b="1">
                <a:ea typeface="標楷體" pitchFamily="65" charset="-120"/>
              </a:rPr>
              <a:t>書籍呈現體育風格</a:t>
            </a:r>
          </a:p>
        </p:txBody>
      </p:sp>
      <p:sp>
        <p:nvSpPr>
          <p:cNvPr id="29717" name="Text Box 31"/>
          <p:cNvSpPr txBox="1">
            <a:spLocks noChangeArrowheads="1"/>
          </p:cNvSpPr>
          <p:nvPr/>
        </p:nvSpPr>
        <p:spPr bwMode="auto">
          <a:xfrm>
            <a:off x="3851275" y="3429000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2000" b="1">
                <a:ea typeface="標楷體" pitchFamily="65" charset="-120"/>
              </a:rPr>
              <a:t>故事採運動</a:t>
            </a:r>
            <a:r>
              <a:rPr kumimoji="0" lang="en-US" altLang="zh-TW" sz="2000" b="1">
                <a:ea typeface="標楷體" pitchFamily="65" charset="-120"/>
              </a:rPr>
              <a:t/>
            </a:r>
            <a:br>
              <a:rPr kumimoji="0" lang="en-US" altLang="zh-TW" sz="2000" b="1">
                <a:ea typeface="標楷體" pitchFamily="65" charset="-120"/>
              </a:rPr>
            </a:br>
            <a:r>
              <a:rPr kumimoji="0" lang="zh-TW" altLang="en-US" sz="2000" b="1">
                <a:ea typeface="標楷體" pitchFamily="65" charset="-120"/>
              </a:rPr>
              <a:t>相關內容</a:t>
            </a:r>
          </a:p>
        </p:txBody>
      </p:sp>
      <p:sp>
        <p:nvSpPr>
          <p:cNvPr id="29718" name="Text Box 32"/>
          <p:cNvSpPr txBox="1">
            <a:spLocks noChangeArrowheads="1"/>
          </p:cNvSpPr>
          <p:nvPr/>
        </p:nvSpPr>
        <p:spPr bwMode="auto">
          <a:xfrm>
            <a:off x="3635375" y="4508500"/>
            <a:ext cx="1296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2000" b="1">
                <a:ea typeface="標楷體" pitchFamily="65" charset="-120"/>
              </a:rPr>
              <a:t>人物造型運動風</a:t>
            </a:r>
          </a:p>
        </p:txBody>
      </p:sp>
      <p:sp>
        <p:nvSpPr>
          <p:cNvPr id="29719" name="Text Box 33"/>
          <p:cNvSpPr txBox="1">
            <a:spLocks noChangeArrowheads="1"/>
          </p:cNvSpPr>
          <p:nvPr/>
        </p:nvSpPr>
        <p:spPr bwMode="auto">
          <a:xfrm>
            <a:off x="7380288" y="5734050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 b="1">
                <a:solidFill>
                  <a:schemeClr val="bg1"/>
                </a:solidFill>
                <a:ea typeface="標楷體" pitchFamily="65" charset="-120"/>
              </a:rPr>
              <a:t>文字</a:t>
            </a:r>
          </a:p>
        </p:txBody>
      </p:sp>
      <p:sp>
        <p:nvSpPr>
          <p:cNvPr id="29720" name="Text Box 34"/>
          <p:cNvSpPr txBox="1">
            <a:spLocks noChangeArrowheads="1"/>
          </p:cNvSpPr>
          <p:nvPr/>
        </p:nvSpPr>
        <p:spPr bwMode="auto">
          <a:xfrm>
            <a:off x="5867400" y="5734050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 b="1">
                <a:solidFill>
                  <a:schemeClr val="bg1"/>
                </a:solidFill>
                <a:ea typeface="標楷體" pitchFamily="65" charset="-120"/>
              </a:rPr>
              <a:t>相聲</a:t>
            </a:r>
          </a:p>
        </p:txBody>
      </p:sp>
      <p:sp>
        <p:nvSpPr>
          <p:cNvPr id="29721" name="Text Box 35"/>
          <p:cNvSpPr txBox="1">
            <a:spLocks noChangeArrowheads="1"/>
          </p:cNvSpPr>
          <p:nvPr/>
        </p:nvSpPr>
        <p:spPr bwMode="auto">
          <a:xfrm>
            <a:off x="4787900" y="5734050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 b="1">
                <a:solidFill>
                  <a:schemeClr val="bg1"/>
                </a:solidFill>
                <a:ea typeface="標楷體" pitchFamily="65" charset="-120"/>
              </a:rPr>
              <a:t>電子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B0678544-326E-4DEA-8214-63872293299C}" type="slidenum">
              <a:rPr lang="en-US" altLang="zh-TW" sz="1000">
                <a:solidFill>
                  <a:srgbClr val="FFFFFF"/>
                </a:solidFill>
                <a:latin typeface="Century Gothic" pitchFamily="34" charset="0"/>
              </a:rPr>
              <a:pPr eaLnBrk="1" hangingPunct="1"/>
              <a:t>11</a:t>
            </a:fld>
            <a:endParaRPr lang="en-US" altLang="zh-TW" sz="10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30723" name="Line 9"/>
          <p:cNvSpPr>
            <a:spLocks noChangeShapeType="1"/>
          </p:cNvSpPr>
          <p:nvPr/>
        </p:nvSpPr>
        <p:spPr bwMode="auto">
          <a:xfrm>
            <a:off x="190500" y="5651500"/>
            <a:ext cx="4367213" cy="0"/>
          </a:xfrm>
          <a:prstGeom prst="line">
            <a:avLst/>
          </a:prstGeom>
          <a:noFill/>
          <a:ln w="127000">
            <a:solidFill>
              <a:srgbClr val="99CC00"/>
            </a:solidFill>
            <a:round/>
            <a:headEnd type="triangl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4557713" y="5651500"/>
            <a:ext cx="4338637" cy="0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25" name="Line 11"/>
          <p:cNvSpPr>
            <a:spLocks noChangeShapeType="1"/>
          </p:cNvSpPr>
          <p:nvPr/>
        </p:nvSpPr>
        <p:spPr bwMode="auto">
          <a:xfrm>
            <a:off x="4554538" y="5564188"/>
            <a:ext cx="0" cy="2286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18" name="Text Box 13"/>
          <p:cNvSpPr txBox="1">
            <a:spLocks noChangeArrowheads="1"/>
          </p:cNvSpPr>
          <p:nvPr/>
        </p:nvSpPr>
        <p:spPr bwMode="auto">
          <a:xfrm>
            <a:off x="1433513" y="5656263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32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800" b="1">
                <a:solidFill>
                  <a:srgbClr val="CCECFF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b="1">
                <a:solidFill>
                  <a:srgbClr val="FFCCFF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b="1">
                <a:solidFill>
                  <a:srgbClr val="CCFFCC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HY헤드라인M"/>
                <a:cs typeface="HY헤드라인M"/>
              </a:rPr>
              <a:t>國小教材</a:t>
            </a:r>
          </a:p>
        </p:txBody>
      </p:sp>
      <p:sp>
        <p:nvSpPr>
          <p:cNvPr id="13319" name="Text Box 14"/>
          <p:cNvSpPr txBox="1">
            <a:spLocks noChangeArrowheads="1"/>
          </p:cNvSpPr>
          <p:nvPr/>
        </p:nvSpPr>
        <p:spPr bwMode="auto">
          <a:xfrm>
            <a:off x="6588125" y="5756275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32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800" b="1">
                <a:solidFill>
                  <a:srgbClr val="CCECFF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b="1">
                <a:solidFill>
                  <a:srgbClr val="FFCCFF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b="1">
                <a:solidFill>
                  <a:srgbClr val="CCFFCC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HY헤드라인M"/>
                <a:cs typeface="HY헤드라인M"/>
              </a:rPr>
              <a:t>高中教材</a:t>
            </a:r>
          </a:p>
        </p:txBody>
      </p:sp>
      <p:sp>
        <p:nvSpPr>
          <p:cNvPr id="30728" name="Text Box 15"/>
          <p:cNvSpPr txBox="1">
            <a:spLocks noChangeArrowheads="1"/>
          </p:cNvSpPr>
          <p:nvPr/>
        </p:nvSpPr>
        <p:spPr bwMode="auto">
          <a:xfrm>
            <a:off x="2771775" y="5084763"/>
            <a:ext cx="4105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/>
            <a:r>
              <a:rPr kumimoji="0" lang="zh-TW" altLang="en-US" sz="2000" b="1">
                <a:solidFill>
                  <a:srgbClr val="FF0000"/>
                </a:solidFill>
                <a:latin typeface="Arial Black" pitchFamily="34" charset="0"/>
              </a:rPr>
              <a:t>易</a:t>
            </a:r>
            <a:r>
              <a:rPr kumimoji="0" lang="zh-TW" altLang="en-US" sz="2000" b="1">
                <a:latin typeface="Arial Black" pitchFamily="34" charset="0"/>
              </a:rPr>
              <a:t>、</a:t>
            </a:r>
            <a:r>
              <a:rPr kumimoji="0" lang="zh-TW" altLang="en-US" sz="2000" b="1"/>
              <a:t>具體</a:t>
            </a:r>
            <a:r>
              <a:rPr kumimoji="0" lang="zh-TW" altLang="en-US" sz="2000" b="1">
                <a:solidFill>
                  <a:srgbClr val="FFCC00"/>
                </a:solidFill>
                <a:latin typeface="Arial Black" pitchFamily="34" charset="0"/>
              </a:rPr>
              <a:t>   </a:t>
            </a:r>
            <a:r>
              <a:rPr kumimoji="0" lang="en-US" altLang="zh-TW" sz="2000" b="1">
                <a:solidFill>
                  <a:srgbClr val="FF0000"/>
                </a:solidFill>
                <a:latin typeface="Arial Black" pitchFamily="34" charset="0"/>
              </a:rPr>
              <a:t>--   </a:t>
            </a:r>
            <a:r>
              <a:rPr kumimoji="0" lang="zh-TW" altLang="en-US" sz="2000" b="1">
                <a:solidFill>
                  <a:srgbClr val="FF0000"/>
                </a:solidFill>
                <a:latin typeface="Arial Black" pitchFamily="34" charset="0"/>
              </a:rPr>
              <a:t>順序   </a:t>
            </a:r>
            <a:r>
              <a:rPr kumimoji="0" lang="en-US" altLang="zh-TW" sz="2000" b="1">
                <a:solidFill>
                  <a:srgbClr val="FF0000"/>
                </a:solidFill>
                <a:latin typeface="Arial Black" pitchFamily="34" charset="0"/>
              </a:rPr>
              <a:t>--  </a:t>
            </a:r>
            <a:r>
              <a:rPr kumimoji="0" lang="zh-TW" altLang="en-US" sz="2000" b="1"/>
              <a:t>抽象、</a:t>
            </a:r>
            <a:r>
              <a:rPr kumimoji="0" lang="zh-TW" altLang="en-US" sz="2000" b="1">
                <a:solidFill>
                  <a:srgbClr val="FF0000"/>
                </a:solidFill>
                <a:latin typeface="Arial Black" pitchFamily="34" charset="0"/>
              </a:rPr>
              <a:t>難</a:t>
            </a:r>
          </a:p>
        </p:txBody>
      </p:sp>
      <p:grpSp>
        <p:nvGrpSpPr>
          <p:cNvPr id="30729" name="Group 23"/>
          <p:cNvGrpSpPr>
            <a:grpSpLocks/>
          </p:cNvGrpSpPr>
          <p:nvPr/>
        </p:nvGrpSpPr>
        <p:grpSpPr bwMode="auto">
          <a:xfrm>
            <a:off x="395288" y="1412875"/>
            <a:ext cx="8475662" cy="3730625"/>
            <a:chOff x="236" y="1162"/>
            <a:chExt cx="5339" cy="2350"/>
          </a:xfrm>
        </p:grpSpPr>
        <p:sp>
          <p:nvSpPr>
            <p:cNvPr id="30732" name="Oval 2"/>
            <p:cNvSpPr>
              <a:spLocks noChangeArrowheads="1"/>
            </p:cNvSpPr>
            <p:nvPr/>
          </p:nvSpPr>
          <p:spPr bwMode="auto">
            <a:xfrm>
              <a:off x="2871" y="3064"/>
              <a:ext cx="2553" cy="448"/>
            </a:xfrm>
            <a:prstGeom prst="ellipse">
              <a:avLst/>
            </a:prstGeom>
            <a:gradFill rotWithShape="1">
              <a:gsLst>
                <a:gs pos="0">
                  <a:srgbClr val="99FF33">
                    <a:alpha val="39998"/>
                  </a:srgbClr>
                </a:gs>
                <a:gs pos="100000">
                  <a:srgbClr val="477618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33" name="Oval 3"/>
            <p:cNvSpPr>
              <a:spLocks noChangeArrowheads="1"/>
            </p:cNvSpPr>
            <p:nvPr/>
          </p:nvSpPr>
          <p:spPr bwMode="auto">
            <a:xfrm>
              <a:off x="236" y="3043"/>
              <a:ext cx="2831" cy="448"/>
            </a:xfrm>
            <a:prstGeom prst="ellipse">
              <a:avLst/>
            </a:prstGeom>
            <a:gradFill rotWithShape="1">
              <a:gsLst>
                <a:gs pos="0">
                  <a:srgbClr val="99FF33">
                    <a:alpha val="39998"/>
                  </a:srgbClr>
                </a:gs>
                <a:gs pos="100000">
                  <a:srgbClr val="477618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34" name="Oval 4"/>
            <p:cNvSpPr>
              <a:spLocks noChangeArrowheads="1"/>
            </p:cNvSpPr>
            <p:nvPr/>
          </p:nvSpPr>
          <p:spPr bwMode="auto">
            <a:xfrm>
              <a:off x="423" y="2360"/>
              <a:ext cx="2448" cy="791"/>
            </a:xfrm>
            <a:prstGeom prst="ellipse">
              <a:avLst/>
            </a:prstGeom>
            <a:gradFill rotWithShape="1">
              <a:gsLst>
                <a:gs pos="0">
                  <a:srgbClr val="99FF33"/>
                </a:gs>
                <a:gs pos="50000">
                  <a:srgbClr val="375C12"/>
                </a:gs>
                <a:gs pos="100000">
                  <a:srgbClr val="99FF33"/>
                </a:gs>
              </a:gsLst>
              <a:lin ang="2700000" scaled="1"/>
            </a:gradFill>
            <a:ln w="9525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1878000" prstMaterial="legacyMatte">
              <a:bevelT w="13500" h="13500" prst="angle"/>
              <a:bevelB w="13500" h="13500" prst="angle"/>
              <a:extrusionClr>
                <a:srgbClr val="99FF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folHlink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sp>
          <p:nvSpPr>
            <p:cNvPr id="30735" name="Oval 5"/>
            <p:cNvSpPr>
              <a:spLocks noChangeArrowheads="1"/>
            </p:cNvSpPr>
            <p:nvPr/>
          </p:nvSpPr>
          <p:spPr bwMode="auto">
            <a:xfrm>
              <a:off x="2871" y="2288"/>
              <a:ext cx="2476" cy="864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50000">
                  <a:srgbClr val="4A1200"/>
                </a:gs>
                <a:gs pos="100000">
                  <a:srgbClr val="CC3300"/>
                </a:gs>
              </a:gsLst>
              <a:lin ang="2700000" scaled="1"/>
            </a:gradFill>
            <a:ln w="9525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18780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folHlink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 latinLnBrk="1"/>
              <a:endParaRPr lang="zh-TW" altLang="zh-TW" sz="1400" b="1">
                <a:latin typeface="GulimChe" pitchFamily="49" charset="-127"/>
                <a:ea typeface="GulimChe" pitchFamily="49" charset="-127"/>
              </a:endParaRPr>
            </a:p>
          </p:txBody>
        </p:sp>
        <p:sp>
          <p:nvSpPr>
            <p:cNvPr id="3073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173" y="2597"/>
              <a:ext cx="936" cy="28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FadeUp">
                <a:avLst>
                  <a:gd name="adj" fmla="val 8972"/>
                </a:avLst>
              </a:prstTxWarp>
            </a:bodyPr>
            <a:lstStyle/>
            <a:p>
              <a:pPr algn="ctr"/>
              <a:r>
                <a:rPr lang="zh-TW" altLang="en-US" sz="4800" b="1" kern="10">
                  <a:gradFill rotWithShape="1">
                    <a:gsLst>
                      <a:gs pos="0">
                        <a:srgbClr val="FFFFFF">
                          <a:alpha val="20000"/>
                        </a:srgbClr>
                      </a:gs>
                      <a:gs pos="100000">
                        <a:srgbClr val="FFFFFF">
                          <a:alpha val="60001"/>
                        </a:srgbClr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000000">
                        <a:alpha val="20000"/>
                      </a:srgbClr>
                    </a:outerShdw>
                  </a:effectLst>
                  <a:latin typeface="標楷體"/>
                  <a:ea typeface="標楷體"/>
                </a:rPr>
                <a:t>介紹</a:t>
              </a:r>
            </a:p>
          </p:txBody>
        </p:sp>
        <p:sp>
          <p:nvSpPr>
            <p:cNvPr id="3073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673" y="2605"/>
              <a:ext cx="936" cy="28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FadeUp">
                <a:avLst>
                  <a:gd name="adj" fmla="val 8972"/>
                </a:avLst>
              </a:prstTxWarp>
            </a:bodyPr>
            <a:lstStyle/>
            <a:p>
              <a:pPr algn="ctr"/>
              <a:r>
                <a:rPr lang="zh-TW" altLang="en-US" sz="4800" b="1" kern="10">
                  <a:gradFill rotWithShape="1">
                    <a:gsLst>
                      <a:gs pos="0">
                        <a:srgbClr val="FFFFFF">
                          <a:alpha val="20000"/>
                        </a:srgbClr>
                      </a:gs>
                      <a:gs pos="100000">
                        <a:srgbClr val="FFFFFF">
                          <a:alpha val="60001"/>
                        </a:srgbClr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000000">
                        <a:alpha val="20000"/>
                      </a:srgbClr>
                    </a:outerShdw>
                  </a:effectLst>
                  <a:latin typeface="標楷體"/>
                  <a:ea typeface="標楷體"/>
                </a:rPr>
                <a:t>發想</a:t>
              </a:r>
            </a:p>
          </p:txBody>
        </p:sp>
        <p:sp>
          <p:nvSpPr>
            <p:cNvPr id="30738" name="Oval 8"/>
            <p:cNvSpPr>
              <a:spLocks noChangeArrowheads="1"/>
            </p:cNvSpPr>
            <p:nvPr/>
          </p:nvSpPr>
          <p:spPr bwMode="auto">
            <a:xfrm rot="468918">
              <a:off x="418" y="2300"/>
              <a:ext cx="2928" cy="720"/>
            </a:xfrm>
            <a:prstGeom prst="ellips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folHlink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39" name="Oval 12"/>
            <p:cNvSpPr>
              <a:spLocks noChangeArrowheads="1"/>
            </p:cNvSpPr>
            <p:nvPr/>
          </p:nvSpPr>
          <p:spPr bwMode="auto">
            <a:xfrm>
              <a:off x="1927" y="1162"/>
              <a:ext cx="1906" cy="1906"/>
            </a:xfrm>
            <a:prstGeom prst="ellipse">
              <a:avLst/>
            </a:prstGeom>
            <a:gradFill rotWithShape="1">
              <a:gsLst>
                <a:gs pos="0">
                  <a:srgbClr val="EBA1C8">
                    <a:alpha val="79999"/>
                  </a:srgbClr>
                </a:gs>
                <a:gs pos="100000">
                  <a:srgbClr val="6D4B5D">
                    <a:alpha val="39998"/>
                  </a:srgbClr>
                </a:gs>
              </a:gsLst>
              <a:lin ang="5400000" scaled="1"/>
            </a:gradFill>
            <a:ln w="28575">
              <a:solidFill>
                <a:srgbClr val="FFFFFF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folHlink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40" name="Text Box 16"/>
            <p:cNvSpPr txBox="1">
              <a:spLocks noChangeArrowheads="1"/>
            </p:cNvSpPr>
            <p:nvPr/>
          </p:nvSpPr>
          <p:spPr bwMode="auto">
            <a:xfrm>
              <a:off x="2540" y="2678"/>
              <a:ext cx="7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folHlink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lang="zh-TW" altLang="en-US" sz="2000" b="1">
                  <a:solidFill>
                    <a:srgbClr val="FFFFFF"/>
                  </a:solidFill>
                  <a:latin typeface="新細明體" pitchFamily="18" charset="-120"/>
                  <a:ea typeface="HY헤드라인M"/>
                  <a:cs typeface="HY헤드라인M"/>
                </a:rPr>
                <a:t>核心統整</a:t>
              </a:r>
            </a:p>
          </p:txBody>
        </p:sp>
        <p:sp>
          <p:nvSpPr>
            <p:cNvPr id="30741" name="Oval 17"/>
            <p:cNvSpPr>
              <a:spLocks noChangeArrowheads="1"/>
            </p:cNvSpPr>
            <p:nvPr/>
          </p:nvSpPr>
          <p:spPr bwMode="auto">
            <a:xfrm rot="10122088">
              <a:off x="2346" y="2220"/>
              <a:ext cx="3229" cy="720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folHlink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4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290" y="1434"/>
              <a:ext cx="1134" cy="77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CanDown">
                <a:avLst>
                  <a:gd name="adj" fmla="val 19542"/>
                </a:avLst>
              </a:prstTxWarp>
            </a:bodyPr>
            <a:lstStyle/>
            <a:p>
              <a:pPr algn="ctr"/>
              <a:r>
                <a:rPr lang="zh-TW" altLang="en-US" sz="4800" b="1" kern="10"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000000">
                        <a:alpha val="20000"/>
                      </a:srgbClr>
                    </a:outerShdw>
                  </a:effectLst>
                  <a:latin typeface="標楷體"/>
                  <a:ea typeface="標楷體"/>
                </a:rPr>
                <a:t>深入了解</a:t>
              </a:r>
            </a:p>
          </p:txBody>
        </p:sp>
      </p:grpSp>
      <p:sp>
        <p:nvSpPr>
          <p:cNvPr id="30730" name="Rectangle 21"/>
          <p:cNvSpPr>
            <a:spLocks noChangeArrowheads="1"/>
          </p:cNvSpPr>
          <p:nvPr/>
        </p:nvSpPr>
        <p:spPr bwMode="auto">
          <a:xfrm>
            <a:off x="508000" y="520700"/>
            <a:ext cx="7951788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 latinLnBrk="1">
              <a:buFont typeface="Wingdings" pitchFamily="2" charset="2"/>
              <a:buNone/>
            </a:pPr>
            <a:r>
              <a:rPr lang="zh-TW" altLang="en-US" sz="4800" b="1">
                <a:solidFill>
                  <a:srgbClr val="FFFFFF"/>
                </a:solidFill>
                <a:latin typeface="華康粗圓體(P)"/>
              </a:rPr>
              <a:t>教材脈絡</a:t>
            </a:r>
          </a:p>
        </p:txBody>
      </p:sp>
      <p:sp>
        <p:nvSpPr>
          <p:cNvPr id="30731" name="Text Box 22"/>
          <p:cNvSpPr txBox="1">
            <a:spLocks noChangeArrowheads="1"/>
          </p:cNvSpPr>
          <p:nvPr/>
        </p:nvSpPr>
        <p:spPr bwMode="auto">
          <a:xfrm>
            <a:off x="4140200" y="5756275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latinLnBrk="1" hangingPunct="1"/>
            <a:r>
              <a:rPr lang="zh-TW" altLang="en-US" b="1">
                <a:solidFill>
                  <a:srgbClr val="FF66FF"/>
                </a:solidFill>
                <a:latin typeface="Arial" pitchFamily="34" charset="0"/>
                <a:ea typeface="HY헤드라인M"/>
                <a:cs typeface="HY헤드라인M"/>
              </a:rPr>
              <a:t>國中教材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99BDFE3F-6283-452F-9D16-C172D56A6DAE}" type="slidenum">
              <a:rPr lang="en-US" altLang="zh-TW" sz="1000">
                <a:solidFill>
                  <a:srgbClr val="FFFFFF"/>
                </a:solidFill>
                <a:latin typeface="Century Gothic" pitchFamily="34" charset="0"/>
              </a:rPr>
              <a:pPr eaLnBrk="1" hangingPunct="1"/>
              <a:t>12</a:t>
            </a:fld>
            <a:endParaRPr lang="en-US" altLang="zh-TW" sz="1000">
              <a:solidFill>
                <a:srgbClr val="FFFFFF"/>
              </a:solidFill>
              <a:latin typeface="Century Gothic" pitchFamily="34" charset="0"/>
            </a:endParaRPr>
          </a:p>
        </p:txBody>
      </p:sp>
      <p:graphicFrame>
        <p:nvGraphicFramePr>
          <p:cNvPr id="2497582" name="Group 46"/>
          <p:cNvGraphicFramePr>
            <a:graphicFrameLocks noGrp="1"/>
          </p:cNvGraphicFramePr>
          <p:nvPr>
            <p:ph idx="4294967295"/>
          </p:nvPr>
        </p:nvGraphicFramePr>
        <p:xfrm>
          <a:off x="0" y="1557338"/>
          <a:ext cx="8207375" cy="4956176"/>
        </p:xfrm>
        <a:graphic>
          <a:graphicData uri="http://schemas.openxmlformats.org/drawingml/2006/table">
            <a:tbl>
              <a:tblPr/>
              <a:tblGrid>
                <a:gridCol w="1543050"/>
                <a:gridCol w="2525712"/>
                <a:gridCol w="4138613"/>
              </a:tblGrid>
              <a:tr h="6334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單元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規劃主題名稱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內容範圍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67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第一單元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>
                      <a:lvl1pPr marL="762000" indent="-6731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1227138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635125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2043113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4511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9083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33655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8227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42799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762000" marR="0" lvl="0" indent="-6731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導論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資訊素養與資訊倫理概論，本套教材內容與導讀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9"/>
                    </a:solidFill>
                  </a:tcPr>
                </a:tc>
              </a:tr>
              <a:tr h="10795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第二單元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網路資訊蒐集、應用及識讀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網路資訊蒐集與應用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學生生涯儀表板議題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11652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第三單元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網路禮節及不當資訊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網路禮節、網路公民議題、謠言、垃圾郵件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9"/>
                    </a:solidFill>
                  </a:tcPr>
                </a:tc>
              </a:tr>
              <a:tr h="12112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第四單元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個資保護與網路犯罪相關法令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刑法、少事法、兒少性交易防治條例、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個人資料保護法議題、性平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法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、病毒議題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31773" name="標題 2"/>
          <p:cNvSpPr>
            <a:spLocks noGrp="1"/>
          </p:cNvSpPr>
          <p:nvPr>
            <p:ph type="title" idx="4294967295"/>
          </p:nvPr>
        </p:nvSpPr>
        <p:spPr>
          <a:xfrm>
            <a:off x="2686050" y="188913"/>
            <a:ext cx="6457950" cy="1293812"/>
          </a:xfrm>
        </p:spPr>
        <p:txBody>
          <a:bodyPr/>
          <a:lstStyle/>
          <a:p>
            <a:pPr eaLnBrk="1" hangingPunct="1"/>
            <a:r>
              <a:rPr lang="zh-TW" altLang="zh-TW" sz="4800" smtClean="0">
                <a:latin typeface="標楷體" pitchFamily="65" charset="-120"/>
              </a:rPr>
              <a:t>單元內容範圍</a:t>
            </a:r>
            <a:endParaRPr lang="zh-TW" altLang="en-US" sz="4800" smtClean="0">
              <a:latin typeface="標楷體" pitchFamily="65" charset="-120"/>
            </a:endParaRPr>
          </a:p>
        </p:txBody>
      </p:sp>
      <p:pic>
        <p:nvPicPr>
          <p:cNvPr id="31774" name="Picture 45" descr="貓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868863"/>
            <a:ext cx="7191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97855257-E841-4BE2-9B5F-AA4666089C41}" type="slidenum">
              <a:rPr lang="en-US" altLang="zh-TW" sz="1000">
                <a:solidFill>
                  <a:srgbClr val="FFFFFF"/>
                </a:solidFill>
                <a:latin typeface="Century Gothic" pitchFamily="34" charset="0"/>
              </a:rPr>
              <a:pPr eaLnBrk="1" hangingPunct="1"/>
              <a:t>13</a:t>
            </a:fld>
            <a:endParaRPr lang="en-US" altLang="zh-TW" sz="1000">
              <a:solidFill>
                <a:srgbClr val="FFFFFF"/>
              </a:solidFill>
              <a:latin typeface="Century Gothic" pitchFamily="34" charset="0"/>
            </a:endParaRPr>
          </a:p>
        </p:txBody>
      </p:sp>
      <p:graphicFrame>
        <p:nvGraphicFramePr>
          <p:cNvPr id="2498619" name="Group 59"/>
          <p:cNvGraphicFramePr>
            <a:graphicFrameLocks noGrp="1"/>
          </p:cNvGraphicFramePr>
          <p:nvPr>
            <p:ph idx="4294967295"/>
          </p:nvPr>
        </p:nvGraphicFramePr>
        <p:xfrm>
          <a:off x="0" y="1268413"/>
          <a:ext cx="8583613" cy="5273676"/>
        </p:xfrm>
        <a:graphic>
          <a:graphicData uri="http://schemas.openxmlformats.org/drawingml/2006/table">
            <a:tbl>
              <a:tblPr/>
              <a:tblGrid>
                <a:gridCol w="1511300"/>
                <a:gridCol w="3025775"/>
                <a:gridCol w="4046538"/>
              </a:tblGrid>
              <a:tr h="7032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單元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規劃主題名稱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內容範圍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66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第五單元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著作權合理使用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著作權法及資料引用議題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9"/>
                    </a:solidFill>
                  </a:tcPr>
                </a:tc>
              </a:tr>
              <a:tr h="647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第六單元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F2E28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網路霸凌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網路霸凌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9"/>
                    </a:solidFill>
                  </a:tcPr>
                </a:tc>
              </a:tr>
              <a:tr h="8890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第七單元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網路交友與社群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FB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、聊天室、留言板、社群交友議題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9"/>
                    </a:solidFill>
                  </a:tcPr>
                </a:tc>
              </a:tr>
              <a:tr h="6953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第八單元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網路購物與拍賣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網路買賣議題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9"/>
                    </a:solidFill>
                  </a:tcPr>
                </a:tc>
              </a:tr>
              <a:tr h="7191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第九單元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網路沈迷與健康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網路沉迷議題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9"/>
                    </a:solidFill>
                  </a:tcPr>
                </a:tc>
              </a:tr>
              <a:tr h="8826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第十單元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F2E28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雲世界與行動分享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網路雲世界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行動分享之議題</a:t>
                      </a:r>
                    </a:p>
                  </a:txBody>
                  <a:tcPr marL="11206" marR="1120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9"/>
                    </a:solidFill>
                  </a:tcPr>
                </a:tc>
              </a:tr>
            </a:tbl>
          </a:graphicData>
        </a:graphic>
      </p:graphicFrame>
      <p:pic>
        <p:nvPicPr>
          <p:cNvPr id="32805" name="Picture 62" descr="貓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708275"/>
            <a:ext cx="865188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476250"/>
            <a:ext cx="6457950" cy="1293813"/>
          </a:xfrm>
        </p:spPr>
        <p:txBody>
          <a:bodyPr/>
          <a:lstStyle/>
          <a:p>
            <a:pPr eaLnBrk="1" hangingPunct="1"/>
            <a:r>
              <a:rPr lang="zh-TW" altLang="en-US" sz="4800" smtClean="0">
                <a:latin typeface="標楷體" pitchFamily="65" charset="-120"/>
              </a:rPr>
              <a:t>教材編輯之原則</a:t>
            </a:r>
          </a:p>
        </p:txBody>
      </p:sp>
      <p:sp>
        <p:nvSpPr>
          <p:cNvPr id="16388" name="Rectangle 3"/>
          <p:cNvSpPr>
            <a:spLocks noGrp="1"/>
          </p:cNvSpPr>
          <p:nvPr>
            <p:ph idx="1"/>
          </p:nvPr>
        </p:nvSpPr>
        <p:spPr>
          <a:xfrm>
            <a:off x="250825" y="2205038"/>
            <a:ext cx="8667750" cy="40243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05000"/>
              </a:lnSpc>
              <a:buClr>
                <a:srgbClr val="FFFF00"/>
              </a:buClr>
              <a:buFont typeface="Arial" pitchFamily="34" charset="0"/>
              <a:buBlip>
                <a:blip r:embed="rId2"/>
              </a:buBlip>
              <a:defRPr/>
            </a:pPr>
            <a:r>
              <a:rPr lang="en-US" altLang="zh-TW" dirty="0" smtClean="0"/>
              <a:t>  </a:t>
            </a:r>
            <a:r>
              <a:rPr lang="zh-TW" altLang="en-US" sz="3900" dirty="0" smtClean="0">
                <a:latin typeface="標楷體" panose="03000509000000000000" pitchFamily="65" charset="-120"/>
              </a:rPr>
              <a:t>綱舉目張</a:t>
            </a:r>
            <a:r>
              <a:rPr lang="en-US" altLang="zh-TW" sz="3900" dirty="0" smtClean="0">
                <a:latin typeface="標楷體" panose="03000509000000000000" pitchFamily="65" charset="-120"/>
              </a:rPr>
              <a:t>–</a:t>
            </a:r>
            <a:r>
              <a:rPr lang="zh-TW" altLang="en-US" sz="3900" dirty="0" smtClean="0">
                <a:latin typeface="標楷體" panose="03000509000000000000" pitchFamily="65" charset="-120"/>
              </a:rPr>
              <a:t>要點</a:t>
            </a:r>
            <a:r>
              <a:rPr lang="zh-TW" altLang="en-US" sz="3900" dirty="0">
                <a:latin typeface="標楷體" panose="03000509000000000000" pitchFamily="65" charset="-120"/>
              </a:rPr>
              <a:t>條列式編製</a:t>
            </a:r>
          </a:p>
          <a:p>
            <a:pPr eaLnBrk="1" hangingPunct="1">
              <a:lnSpc>
                <a:spcPct val="105000"/>
              </a:lnSpc>
              <a:buClr>
                <a:srgbClr val="FFFF00"/>
              </a:buClr>
              <a:buFont typeface="Arial" pitchFamily="34" charset="0"/>
              <a:buBlip>
                <a:blip r:embed="rId2"/>
              </a:buBlip>
              <a:defRPr/>
            </a:pPr>
            <a:r>
              <a:rPr lang="zh-TW" altLang="en-US" sz="3900" dirty="0">
                <a:latin typeface="標楷體" panose="03000509000000000000" pitchFamily="65" charset="-120"/>
              </a:rPr>
              <a:t> </a:t>
            </a:r>
            <a:r>
              <a:rPr lang="zh-TW" altLang="en-US" sz="3900" dirty="0" smtClean="0">
                <a:latin typeface="標楷體" panose="03000509000000000000" pitchFamily="65" charset="-120"/>
              </a:rPr>
              <a:t>瞭解</a:t>
            </a:r>
            <a:r>
              <a:rPr lang="zh-TW" altLang="en-US" sz="3900" dirty="0">
                <a:latin typeface="標楷體" panose="03000509000000000000" pitchFamily="65" charset="-120"/>
              </a:rPr>
              <a:t>原理</a:t>
            </a:r>
            <a:r>
              <a:rPr lang="en-US" altLang="zh-TW" sz="3900" dirty="0" smtClean="0">
                <a:latin typeface="標楷體" panose="03000509000000000000" pitchFamily="65" charset="-120"/>
              </a:rPr>
              <a:t>–</a:t>
            </a:r>
            <a:r>
              <a:rPr lang="zh-TW" altLang="en-US" sz="3900" dirty="0" smtClean="0">
                <a:latin typeface="標楷體" panose="03000509000000000000" pitchFamily="65" charset="-120"/>
              </a:rPr>
              <a:t>教學</a:t>
            </a:r>
            <a:r>
              <a:rPr lang="zh-TW" altLang="en-US" sz="3900" dirty="0">
                <a:latin typeface="標楷體" panose="03000509000000000000" pitchFamily="65" charset="-120"/>
              </a:rPr>
              <a:t>的原理原則及學習心理</a:t>
            </a:r>
          </a:p>
          <a:p>
            <a:pPr eaLnBrk="1" hangingPunct="1">
              <a:lnSpc>
                <a:spcPct val="105000"/>
              </a:lnSpc>
              <a:buClr>
                <a:srgbClr val="FFFF00"/>
              </a:buClr>
              <a:buFont typeface="Arial" pitchFamily="34" charset="0"/>
              <a:buBlip>
                <a:blip r:embed="rId2"/>
              </a:buBlip>
              <a:defRPr/>
            </a:pPr>
            <a:r>
              <a:rPr lang="zh-TW" altLang="en-US" sz="3900" dirty="0">
                <a:latin typeface="標楷體" panose="03000509000000000000" pitchFamily="65" charset="-120"/>
              </a:rPr>
              <a:t> 熟悉方法</a:t>
            </a:r>
            <a:r>
              <a:rPr lang="en-US" altLang="zh-TW" sz="3900" dirty="0" smtClean="0">
                <a:latin typeface="標楷體" panose="03000509000000000000" pitchFamily="65" charset="-120"/>
              </a:rPr>
              <a:t>–</a:t>
            </a:r>
            <a:r>
              <a:rPr lang="zh-TW" altLang="en-US" sz="3900" dirty="0" smtClean="0">
                <a:latin typeface="標楷體" panose="03000509000000000000" pitchFamily="65" charset="-120"/>
              </a:rPr>
              <a:t>教學</a:t>
            </a:r>
            <a:r>
              <a:rPr lang="zh-TW" altLang="en-US" sz="3900" dirty="0">
                <a:latin typeface="標楷體" panose="03000509000000000000" pitchFamily="65" charset="-120"/>
              </a:rPr>
              <a:t>方法</a:t>
            </a:r>
          </a:p>
          <a:p>
            <a:pPr eaLnBrk="1" hangingPunct="1">
              <a:lnSpc>
                <a:spcPct val="105000"/>
              </a:lnSpc>
              <a:buClr>
                <a:srgbClr val="FFFF00"/>
              </a:buClr>
              <a:buFont typeface="Arial" pitchFamily="34" charset="0"/>
              <a:buBlip>
                <a:blip r:embed="rId2"/>
              </a:buBlip>
              <a:defRPr/>
            </a:pPr>
            <a:r>
              <a:rPr lang="zh-TW" altLang="en-US" sz="3900" dirty="0">
                <a:latin typeface="標楷體" panose="03000509000000000000" pitchFamily="65" charset="-120"/>
              </a:rPr>
              <a:t> 想像情境</a:t>
            </a:r>
            <a:r>
              <a:rPr lang="en-US" altLang="zh-TW" sz="3900" dirty="0" smtClean="0">
                <a:latin typeface="標楷體" panose="03000509000000000000" pitchFamily="65" charset="-120"/>
              </a:rPr>
              <a:t>–</a:t>
            </a:r>
            <a:r>
              <a:rPr lang="zh-TW" altLang="en-US" sz="3900" dirty="0" smtClean="0">
                <a:latin typeface="標楷體" panose="03000509000000000000" pitchFamily="65" charset="-120"/>
              </a:rPr>
              <a:t>想像</a:t>
            </a:r>
            <a:r>
              <a:rPr lang="zh-TW" altLang="en-US" sz="3900" dirty="0">
                <a:latin typeface="標楷體" panose="03000509000000000000" pitchFamily="65" charset="-120"/>
              </a:rPr>
              <a:t>教學情境</a:t>
            </a:r>
          </a:p>
          <a:p>
            <a:pPr eaLnBrk="1" hangingPunct="1">
              <a:lnSpc>
                <a:spcPct val="105000"/>
              </a:lnSpc>
              <a:buClr>
                <a:srgbClr val="FFFF00"/>
              </a:buClr>
              <a:buFont typeface="Arial" pitchFamily="34" charset="0"/>
              <a:buBlip>
                <a:blip r:embed="rId2"/>
              </a:buBlip>
              <a:defRPr/>
            </a:pPr>
            <a:r>
              <a:rPr lang="zh-TW" altLang="en-US" sz="3900" dirty="0">
                <a:latin typeface="標楷體" panose="03000509000000000000" pitchFamily="65" charset="-120"/>
              </a:rPr>
              <a:t> 聯絡教學</a:t>
            </a:r>
            <a:r>
              <a:rPr lang="en-US" altLang="zh-TW" sz="3900" dirty="0" smtClean="0">
                <a:latin typeface="標楷體" panose="03000509000000000000" pitchFamily="65" charset="-120"/>
              </a:rPr>
              <a:t>–</a:t>
            </a:r>
            <a:r>
              <a:rPr lang="zh-TW" altLang="en-US" sz="3900" dirty="0" smtClean="0">
                <a:latin typeface="標楷體" panose="03000509000000000000" pitchFamily="65" charset="-120"/>
              </a:rPr>
              <a:t>教材</a:t>
            </a:r>
            <a:r>
              <a:rPr lang="zh-TW" altLang="en-US" sz="3900" dirty="0">
                <a:latin typeface="標楷體" panose="03000509000000000000" pitchFamily="65" charset="-120"/>
              </a:rPr>
              <a:t>之間的關係</a:t>
            </a:r>
          </a:p>
          <a:p>
            <a:pPr eaLnBrk="1" hangingPunct="1">
              <a:lnSpc>
                <a:spcPct val="105000"/>
              </a:lnSpc>
              <a:buClr>
                <a:srgbClr val="FFFF00"/>
              </a:buClr>
              <a:buFont typeface="Arial" pitchFamily="34" charset="0"/>
              <a:buBlip>
                <a:blip r:embed="rId2"/>
              </a:buBlip>
              <a:defRPr/>
            </a:pPr>
            <a:r>
              <a:rPr lang="zh-TW" altLang="en-US" sz="3900" dirty="0">
                <a:latin typeface="標楷體" panose="03000509000000000000" pitchFamily="65" charset="-120"/>
              </a:rPr>
              <a:t> 增加活動</a:t>
            </a:r>
            <a:r>
              <a:rPr lang="en-US" altLang="zh-TW" sz="3900" dirty="0" smtClean="0">
                <a:latin typeface="標楷體" panose="03000509000000000000" pitchFamily="65" charset="-120"/>
              </a:rPr>
              <a:t>–</a:t>
            </a:r>
            <a:r>
              <a:rPr lang="zh-TW" altLang="en-US" sz="3900" dirty="0" smtClean="0">
                <a:latin typeface="標楷體" panose="03000509000000000000" pitchFamily="65" charset="-120"/>
              </a:rPr>
              <a:t>學習</a:t>
            </a:r>
            <a:r>
              <a:rPr lang="zh-TW" altLang="en-US" sz="3900" dirty="0">
                <a:latin typeface="標楷體" panose="03000509000000000000" pitchFamily="65" charset="-120"/>
              </a:rPr>
              <a:t>者的活動</a:t>
            </a:r>
          </a:p>
        </p:txBody>
      </p:sp>
      <p:sp>
        <p:nvSpPr>
          <p:cNvPr id="3379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A1615BA6-E15E-4DC0-9C96-A72895170EA0}" type="slidenum">
              <a:rPr lang="en-US" altLang="zh-TW" sz="1000">
                <a:solidFill>
                  <a:srgbClr val="FFFFFF"/>
                </a:solidFill>
                <a:latin typeface="Century Gothic" pitchFamily="34" charset="0"/>
              </a:rPr>
              <a:pPr eaLnBrk="1" hangingPunct="1"/>
              <a:t>14</a:t>
            </a:fld>
            <a:endParaRPr lang="en-US" altLang="zh-TW" sz="100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32D80FA9-1CDE-48D0-AC36-B640406FF12B}" type="slidenum">
              <a:rPr lang="en-US" altLang="zh-TW" sz="1000">
                <a:solidFill>
                  <a:srgbClr val="FFFFFF"/>
                </a:solidFill>
                <a:latin typeface="Century Gothic" pitchFamily="34" charset="0"/>
              </a:rPr>
              <a:pPr eaLnBrk="1" hangingPunct="1"/>
              <a:t>15</a:t>
            </a:fld>
            <a:endParaRPr lang="en-US" altLang="zh-TW" sz="1000">
              <a:solidFill>
                <a:srgbClr val="FFFFFF"/>
              </a:solidFill>
              <a:latin typeface="Century Gothic" pitchFamily="34" charset="0"/>
            </a:endParaRPr>
          </a:p>
        </p:txBody>
      </p:sp>
      <p:grpSp>
        <p:nvGrpSpPr>
          <p:cNvPr id="34819" name="Group 16"/>
          <p:cNvGrpSpPr>
            <a:grpSpLocks/>
          </p:cNvGrpSpPr>
          <p:nvPr/>
        </p:nvGrpSpPr>
        <p:grpSpPr bwMode="auto">
          <a:xfrm>
            <a:off x="250825" y="333375"/>
            <a:ext cx="8629650" cy="6335713"/>
            <a:chOff x="158" y="210"/>
            <a:chExt cx="5436" cy="3991"/>
          </a:xfrm>
        </p:grpSpPr>
        <p:sp>
          <p:nvSpPr>
            <p:cNvPr id="34820" name="標題 1"/>
            <p:cNvSpPr txBox="1">
              <a:spLocks/>
            </p:cNvSpPr>
            <p:nvPr/>
          </p:nvSpPr>
          <p:spPr bwMode="auto">
            <a:xfrm>
              <a:off x="2018" y="1797"/>
              <a:ext cx="1951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/>
              <a:r>
                <a:rPr lang="zh-TW" altLang="en-US" sz="4800" b="1">
                  <a:solidFill>
                    <a:schemeClr val="accent2"/>
                  </a:solidFill>
                  <a:latin typeface="華康粗圓體(P)"/>
                  <a:ea typeface="標楷體" pitchFamily="65" charset="-120"/>
                </a:rPr>
                <a:t>單元內容</a:t>
              </a:r>
              <a:r>
                <a:rPr lang="en-US" altLang="zh-TW" sz="4800" b="1">
                  <a:latin typeface="Showcard Gothic" pitchFamily="82" charset="0"/>
                  <a:ea typeface="標楷體" pitchFamily="65" charset="-120"/>
                </a:rPr>
                <a:t>PDCA</a:t>
              </a:r>
              <a:r>
                <a:rPr lang="zh-TW" altLang="en-US" sz="4800" b="1">
                  <a:latin typeface="華康粗圓體(P)"/>
                  <a:ea typeface="標楷體" pitchFamily="65" charset="-120"/>
                </a:rPr>
                <a:t>原則</a:t>
              </a:r>
            </a:p>
          </p:txBody>
        </p:sp>
        <p:grpSp>
          <p:nvGrpSpPr>
            <p:cNvPr id="34821" name="Group 15"/>
            <p:cNvGrpSpPr>
              <a:grpSpLocks/>
            </p:cNvGrpSpPr>
            <p:nvPr/>
          </p:nvGrpSpPr>
          <p:grpSpPr bwMode="auto">
            <a:xfrm>
              <a:off x="158" y="210"/>
              <a:ext cx="5436" cy="3991"/>
              <a:chOff x="158" y="210"/>
              <a:chExt cx="5436" cy="3991"/>
            </a:xfrm>
          </p:grpSpPr>
          <p:sp>
            <p:nvSpPr>
              <p:cNvPr id="34822" name="Oval 2"/>
              <p:cNvSpPr>
                <a:spLocks noChangeArrowheads="1"/>
              </p:cNvSpPr>
              <p:nvPr/>
            </p:nvSpPr>
            <p:spPr bwMode="auto">
              <a:xfrm>
                <a:off x="158" y="1525"/>
                <a:ext cx="1814" cy="1315"/>
              </a:xfrm>
              <a:prstGeom prst="ellipse">
                <a:avLst/>
              </a:prstGeom>
              <a:gradFill rotWithShape="1">
                <a:gsLst>
                  <a:gs pos="0">
                    <a:srgbClr val="71DAFF"/>
                  </a:gs>
                  <a:gs pos="100000">
                    <a:srgbClr val="3386FF"/>
                  </a:gs>
                </a:gsLst>
                <a:lin ang="5400000" scaled="1"/>
              </a:gra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342900" indent="-342900"/>
                <a:r>
                  <a:rPr lang="en-US" altLang="zh-TW" sz="3600">
                    <a:solidFill>
                      <a:srgbClr val="FF0066"/>
                    </a:solidFill>
                    <a:latin typeface="Showcard Gothic" pitchFamily="82" charset="0"/>
                  </a:rPr>
                  <a:t>A</a:t>
                </a:r>
                <a:r>
                  <a:rPr lang="en-US" altLang="zh-TW" sz="1800">
                    <a:solidFill>
                      <a:srgbClr val="FF0066"/>
                    </a:solidFill>
                    <a:latin typeface="Showcard Gothic" pitchFamily="82" charset="0"/>
                  </a:rPr>
                  <a:t>ction  </a:t>
                </a:r>
                <a:r>
                  <a:rPr lang="zh-TW" altLang="en-US" b="1">
                    <a:solidFill>
                      <a:srgbClr val="FF0066"/>
                    </a:solidFill>
                    <a:latin typeface="Showcard Gothic" pitchFamily="82" charset="0"/>
                  </a:rPr>
                  <a:t>行動</a:t>
                </a:r>
              </a:p>
              <a:p>
                <a:pPr marL="342900" indent="-342900"/>
                <a:r>
                  <a:rPr lang="zh-TW" altLang="zh-TW" sz="2000" b="1">
                    <a:ea typeface="標楷體" pitchFamily="65" charset="-120"/>
                  </a:rPr>
                  <a:t>問題解決能力的發展</a:t>
                </a:r>
                <a:endParaRPr lang="zh-TW" altLang="en-US" sz="2000" b="1">
                  <a:ea typeface="標楷體" pitchFamily="65" charset="-120"/>
                </a:endParaRPr>
              </a:p>
              <a:p>
                <a:pPr marL="342900" indent="-342900"/>
                <a:r>
                  <a:rPr lang="zh-TW" altLang="en-US" sz="2000" b="1">
                    <a:ea typeface="標楷體" pitchFamily="65" charset="-120"/>
                  </a:rPr>
                  <a:t>數位學習技能的運用</a:t>
                </a:r>
              </a:p>
              <a:p>
                <a:pPr marL="342900" indent="-342900"/>
                <a:r>
                  <a:rPr lang="zh-TW" altLang="zh-TW" sz="2000" b="1">
                    <a:ea typeface="標楷體" pitchFamily="65" charset="-120"/>
                  </a:rPr>
                  <a:t>資源的可及性</a:t>
                </a:r>
                <a:endParaRPr lang="zh-TW" altLang="en-US" sz="2000" b="1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34823" name="Oval 3"/>
              <p:cNvSpPr>
                <a:spLocks noChangeArrowheads="1"/>
              </p:cNvSpPr>
              <p:nvPr/>
            </p:nvSpPr>
            <p:spPr bwMode="auto">
              <a:xfrm>
                <a:off x="2064" y="210"/>
                <a:ext cx="1769" cy="1497"/>
              </a:xfrm>
              <a:prstGeom prst="ellipse">
                <a:avLst/>
              </a:prstGeom>
              <a:gradFill rotWithShape="1">
                <a:gsLst>
                  <a:gs pos="0">
                    <a:srgbClr val="71DAFF"/>
                  </a:gs>
                  <a:gs pos="100000">
                    <a:srgbClr val="3386FF"/>
                  </a:gs>
                </a:gsLst>
                <a:lin ang="5400000" scaled="1"/>
              </a:gra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342900" indent="-342900"/>
                <a:r>
                  <a:rPr lang="en-US" altLang="zh-TW" sz="3600">
                    <a:solidFill>
                      <a:srgbClr val="FF0066"/>
                    </a:solidFill>
                    <a:latin typeface="Showcard Gothic" pitchFamily="82" charset="0"/>
                  </a:rPr>
                  <a:t>P</a:t>
                </a:r>
                <a:r>
                  <a:rPr lang="en-US" altLang="zh-TW" sz="1800">
                    <a:solidFill>
                      <a:srgbClr val="FF0066"/>
                    </a:solidFill>
                    <a:latin typeface="Showcard Gothic" pitchFamily="82" charset="0"/>
                  </a:rPr>
                  <a:t>lan  </a:t>
                </a:r>
                <a:r>
                  <a:rPr lang="zh-TW" altLang="en-US" b="1">
                    <a:solidFill>
                      <a:srgbClr val="FF0066"/>
                    </a:solidFill>
                    <a:latin typeface="Showcard Gothic" pitchFamily="82" charset="0"/>
                  </a:rPr>
                  <a:t>規劃</a:t>
                </a:r>
              </a:p>
              <a:p>
                <a:pPr marL="342900" indent="-342900"/>
                <a:r>
                  <a:rPr lang="zh-TW" altLang="zh-TW" sz="2000" b="1">
                    <a:ea typeface="標楷體" pitchFamily="65" charset="-120"/>
                  </a:rPr>
                  <a:t>學習動機的</a:t>
                </a:r>
                <a:r>
                  <a:rPr lang="zh-TW" altLang="en-US" sz="2000" b="1">
                    <a:ea typeface="標楷體" pitchFamily="65" charset="-120"/>
                  </a:rPr>
                  <a:t>引發</a:t>
                </a:r>
              </a:p>
              <a:p>
                <a:pPr marL="342900" indent="-342900"/>
                <a:r>
                  <a:rPr lang="zh-TW" altLang="zh-TW" sz="2000" b="1">
                    <a:ea typeface="標楷體" pitchFamily="65" charset="-120"/>
                  </a:rPr>
                  <a:t>單元議題的聚焦</a:t>
                </a:r>
                <a:endParaRPr lang="zh-TW" altLang="en-US" sz="2000" b="1">
                  <a:ea typeface="標楷體" pitchFamily="65" charset="-120"/>
                </a:endParaRPr>
              </a:p>
              <a:p>
                <a:pPr marL="342900" indent="-342900"/>
                <a:r>
                  <a:rPr lang="zh-TW" altLang="zh-TW" sz="2000" b="1">
                    <a:latin typeface="標楷體" pitchFamily="65" charset="-120"/>
                    <a:ea typeface="標楷體" pitchFamily="65" charset="-120"/>
                  </a:rPr>
                  <a:t>運動及健康融入</a:t>
                </a:r>
                <a:endParaRPr lang="zh-TW" altLang="en-US" sz="2000" b="1">
                  <a:latin typeface="標楷體" pitchFamily="65" charset="-120"/>
                  <a:ea typeface="標楷體" pitchFamily="65" charset="-120"/>
                </a:endParaRPr>
              </a:p>
              <a:p>
                <a:pPr marL="342900" indent="-342900"/>
                <a:r>
                  <a:rPr lang="zh-TW" altLang="en-US" sz="2000" b="1">
                    <a:ea typeface="標楷體" pitchFamily="65" charset="-120"/>
                  </a:rPr>
                  <a:t>學生經驗的</a:t>
                </a:r>
                <a:r>
                  <a:rPr lang="zh-TW" altLang="zh-TW" sz="2000" b="1">
                    <a:ea typeface="標楷體" pitchFamily="65" charset="-120"/>
                  </a:rPr>
                  <a:t>發想</a:t>
                </a:r>
                <a:endParaRPr lang="zh-TW" altLang="en-US" sz="2000" b="1">
                  <a:ea typeface="標楷體" pitchFamily="65" charset="-120"/>
                </a:endParaRPr>
              </a:p>
            </p:txBody>
          </p:sp>
          <p:sp>
            <p:nvSpPr>
              <p:cNvPr id="34824" name="Oval 4"/>
              <p:cNvSpPr>
                <a:spLocks noChangeArrowheads="1"/>
              </p:cNvSpPr>
              <p:nvPr/>
            </p:nvSpPr>
            <p:spPr bwMode="auto">
              <a:xfrm>
                <a:off x="4014" y="1616"/>
                <a:ext cx="1580" cy="1406"/>
              </a:xfrm>
              <a:prstGeom prst="ellipse">
                <a:avLst/>
              </a:prstGeom>
              <a:gradFill rotWithShape="1">
                <a:gsLst>
                  <a:gs pos="0">
                    <a:srgbClr val="71DAFF"/>
                  </a:gs>
                  <a:gs pos="100000">
                    <a:srgbClr val="3386FF"/>
                  </a:gs>
                </a:gsLst>
                <a:lin ang="5400000" scaled="1"/>
              </a:gra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342900" indent="-342900"/>
                <a:r>
                  <a:rPr lang="en-US" altLang="zh-TW" sz="3600">
                    <a:solidFill>
                      <a:srgbClr val="FF0066"/>
                    </a:solidFill>
                    <a:latin typeface="Showcard Gothic" pitchFamily="82" charset="0"/>
                  </a:rPr>
                  <a:t>D</a:t>
                </a:r>
                <a:r>
                  <a:rPr lang="en-US" altLang="zh-TW" sz="1800">
                    <a:solidFill>
                      <a:srgbClr val="FF0066"/>
                    </a:solidFill>
                    <a:latin typeface="Showcard Gothic" pitchFamily="82" charset="0"/>
                  </a:rPr>
                  <a:t>o  </a:t>
                </a:r>
                <a:r>
                  <a:rPr lang="zh-TW" altLang="en-US" b="1">
                    <a:solidFill>
                      <a:srgbClr val="FF0066"/>
                    </a:solidFill>
                    <a:latin typeface="Showcard Gothic" pitchFamily="82" charset="0"/>
                  </a:rPr>
                  <a:t>執行</a:t>
                </a:r>
              </a:p>
              <a:p>
                <a:pPr marL="342900" indent="-342900"/>
                <a:r>
                  <a:rPr lang="zh-TW" altLang="zh-TW" sz="2000" b="1">
                    <a:ea typeface="標楷體" pitchFamily="65" charset="-120"/>
                  </a:rPr>
                  <a:t>正向學習</a:t>
                </a:r>
                <a:endParaRPr lang="zh-TW" altLang="en-US" sz="2000" b="1">
                  <a:ea typeface="標楷體" pitchFamily="65" charset="-120"/>
                </a:endParaRPr>
              </a:p>
              <a:p>
                <a:pPr marL="342900" indent="-342900"/>
                <a:r>
                  <a:rPr lang="zh-TW" altLang="zh-TW" sz="2000" b="1">
                    <a:ea typeface="標楷體" pitchFamily="65" charset="-120"/>
                  </a:rPr>
                  <a:t>數位內容的多元</a:t>
                </a:r>
                <a:endParaRPr lang="zh-TW" altLang="en-US" sz="2000" b="1">
                  <a:ea typeface="標楷體" pitchFamily="65" charset="-120"/>
                </a:endParaRPr>
              </a:p>
              <a:p>
                <a:pPr marL="342900" indent="-342900"/>
                <a:r>
                  <a:rPr lang="zh-TW" altLang="en-US" sz="2000" b="1">
                    <a:latin typeface="標楷體" pitchFamily="65" charset="-120"/>
                    <a:ea typeface="標楷體" pitchFamily="65" charset="-120"/>
                  </a:rPr>
                  <a:t>單元議題的深化</a:t>
                </a:r>
              </a:p>
            </p:txBody>
          </p:sp>
          <p:sp>
            <p:nvSpPr>
              <p:cNvPr id="34825" name="Oval 5"/>
              <p:cNvSpPr>
                <a:spLocks noChangeArrowheads="1"/>
              </p:cNvSpPr>
              <p:nvPr/>
            </p:nvSpPr>
            <p:spPr bwMode="auto">
              <a:xfrm>
                <a:off x="2018" y="2976"/>
                <a:ext cx="1724" cy="1225"/>
              </a:xfrm>
              <a:prstGeom prst="ellipse">
                <a:avLst/>
              </a:prstGeom>
              <a:gradFill rotWithShape="1">
                <a:gsLst>
                  <a:gs pos="0">
                    <a:srgbClr val="71DAFF"/>
                  </a:gs>
                  <a:gs pos="100000">
                    <a:srgbClr val="3386FF"/>
                  </a:gs>
                </a:gsLst>
                <a:lin ang="5400000" scaled="1"/>
              </a:gra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342900" indent="-342900"/>
                <a:r>
                  <a:rPr lang="en-US" altLang="zh-TW" sz="3600">
                    <a:solidFill>
                      <a:srgbClr val="FF0066"/>
                    </a:solidFill>
                    <a:latin typeface="Showcard Gothic" pitchFamily="82" charset="0"/>
                  </a:rPr>
                  <a:t>C</a:t>
                </a:r>
                <a:r>
                  <a:rPr lang="en-US" altLang="zh-TW" sz="1800">
                    <a:solidFill>
                      <a:srgbClr val="FF0066"/>
                    </a:solidFill>
                    <a:latin typeface="Showcard Gothic" pitchFamily="82" charset="0"/>
                  </a:rPr>
                  <a:t>heck  </a:t>
                </a:r>
                <a:r>
                  <a:rPr lang="zh-TW" altLang="en-US" b="1">
                    <a:solidFill>
                      <a:srgbClr val="FF0066"/>
                    </a:solidFill>
                    <a:latin typeface="Showcard Gothic" pitchFamily="82" charset="0"/>
                  </a:rPr>
                  <a:t>查核</a:t>
                </a:r>
              </a:p>
              <a:p>
                <a:pPr marL="342900" indent="-342900"/>
                <a:r>
                  <a:rPr lang="zh-TW" altLang="en-US" sz="2000" b="1">
                    <a:latin typeface="標楷體" pitchFamily="65" charset="-120"/>
                    <a:ea typeface="標楷體" pitchFamily="65" charset="-120"/>
                  </a:rPr>
                  <a:t>多元方式的評估</a:t>
                </a:r>
              </a:p>
              <a:p>
                <a:pPr marL="342900" indent="-342900"/>
                <a:r>
                  <a:rPr lang="zh-TW" altLang="zh-TW" sz="2000" b="1">
                    <a:latin typeface="標楷體" pitchFamily="65" charset="-120"/>
                    <a:ea typeface="標楷體" pitchFamily="65" charset="-120"/>
                  </a:rPr>
                  <a:t>學習成效評量</a:t>
                </a:r>
                <a:endParaRPr lang="zh-TW" altLang="en-US" sz="2000" b="1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34826" name="Freeform 6"/>
              <p:cNvSpPr>
                <a:spLocks/>
              </p:cNvSpPr>
              <p:nvPr/>
            </p:nvSpPr>
            <p:spPr bwMode="gray">
              <a:xfrm rot="-7054017">
                <a:off x="4038" y="866"/>
                <a:ext cx="755" cy="531"/>
              </a:xfrm>
              <a:custGeom>
                <a:avLst/>
                <a:gdLst>
                  <a:gd name="T0" fmla="*/ 1280 w 580"/>
                  <a:gd name="T1" fmla="*/ 0 h 798"/>
                  <a:gd name="T2" fmla="*/ 1274 w 580"/>
                  <a:gd name="T3" fmla="*/ 27 h 798"/>
                  <a:gd name="T4" fmla="*/ 1252 w 580"/>
                  <a:gd name="T5" fmla="*/ 51 h 798"/>
                  <a:gd name="T6" fmla="*/ 1218 w 580"/>
                  <a:gd name="T7" fmla="*/ 75 h 798"/>
                  <a:gd name="T8" fmla="*/ 1161 w 580"/>
                  <a:gd name="T9" fmla="*/ 96 h 798"/>
                  <a:gd name="T10" fmla="*/ 1090 w 580"/>
                  <a:gd name="T11" fmla="*/ 115 h 798"/>
                  <a:gd name="T12" fmla="*/ 996 w 580"/>
                  <a:gd name="T13" fmla="*/ 132 h 798"/>
                  <a:gd name="T14" fmla="*/ 886 w 580"/>
                  <a:gd name="T15" fmla="*/ 150 h 798"/>
                  <a:gd name="T16" fmla="*/ 754 w 580"/>
                  <a:gd name="T17" fmla="*/ 165 h 798"/>
                  <a:gd name="T18" fmla="*/ 595 w 580"/>
                  <a:gd name="T19" fmla="*/ 180 h 798"/>
                  <a:gd name="T20" fmla="*/ 415 w 580"/>
                  <a:gd name="T21" fmla="*/ 194 h 798"/>
                  <a:gd name="T22" fmla="*/ 415 w 580"/>
                  <a:gd name="T23" fmla="*/ 235 h 798"/>
                  <a:gd name="T24" fmla="*/ 0 w 580"/>
                  <a:gd name="T25" fmla="*/ 152 h 798"/>
                  <a:gd name="T26" fmla="*/ 415 w 580"/>
                  <a:gd name="T27" fmla="*/ 68 h 798"/>
                  <a:gd name="T28" fmla="*/ 415 w 580"/>
                  <a:gd name="T29" fmla="*/ 110 h 798"/>
                  <a:gd name="T30" fmla="*/ 495 w 580"/>
                  <a:gd name="T31" fmla="*/ 108 h 798"/>
                  <a:gd name="T32" fmla="*/ 583 w 580"/>
                  <a:gd name="T33" fmla="*/ 105 h 798"/>
                  <a:gd name="T34" fmla="*/ 674 w 580"/>
                  <a:gd name="T35" fmla="*/ 99 h 798"/>
                  <a:gd name="T36" fmla="*/ 768 w 580"/>
                  <a:gd name="T37" fmla="*/ 91 h 798"/>
                  <a:gd name="T38" fmla="*/ 864 w 580"/>
                  <a:gd name="T39" fmla="*/ 83 h 798"/>
                  <a:gd name="T40" fmla="*/ 953 w 580"/>
                  <a:gd name="T41" fmla="*/ 73 h 798"/>
                  <a:gd name="T42" fmla="*/ 1040 w 580"/>
                  <a:gd name="T43" fmla="*/ 61 h 798"/>
                  <a:gd name="T44" fmla="*/ 1117 w 580"/>
                  <a:gd name="T45" fmla="*/ 49 h 798"/>
                  <a:gd name="T46" fmla="*/ 1183 w 580"/>
                  <a:gd name="T47" fmla="*/ 37 h 798"/>
                  <a:gd name="T48" fmla="*/ 1230 w 580"/>
                  <a:gd name="T49" fmla="*/ 25 h 798"/>
                  <a:gd name="T50" fmla="*/ 1265 w 580"/>
                  <a:gd name="T51" fmla="*/ 12 h 798"/>
                  <a:gd name="T52" fmla="*/ 1274 w 580"/>
                  <a:gd name="T53" fmla="*/ 0 h 798"/>
                  <a:gd name="T54" fmla="*/ 1280 w 580"/>
                  <a:gd name="T55" fmla="*/ 0 h 79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80" h="798">
                    <a:moveTo>
                      <a:pt x="580" y="0"/>
                    </a:moveTo>
                    <a:lnTo>
                      <a:pt x="578" y="90"/>
                    </a:lnTo>
                    <a:lnTo>
                      <a:pt x="568" y="174"/>
                    </a:lnTo>
                    <a:lnTo>
                      <a:pt x="552" y="252"/>
                    </a:lnTo>
                    <a:lnTo>
                      <a:pt x="526" y="324"/>
                    </a:lnTo>
                    <a:lnTo>
                      <a:pt x="494" y="390"/>
                    </a:lnTo>
                    <a:lnTo>
                      <a:pt x="452" y="450"/>
                    </a:lnTo>
                    <a:lnTo>
                      <a:pt x="402" y="508"/>
                    </a:lnTo>
                    <a:lnTo>
                      <a:pt x="342" y="560"/>
                    </a:lnTo>
                    <a:lnTo>
                      <a:pt x="270" y="610"/>
                    </a:lnTo>
                    <a:lnTo>
                      <a:pt x="188" y="656"/>
                    </a:lnTo>
                    <a:lnTo>
                      <a:pt x="188" y="798"/>
                    </a:lnTo>
                    <a:lnTo>
                      <a:pt x="0" y="514"/>
                    </a:lnTo>
                    <a:lnTo>
                      <a:pt x="188" y="230"/>
                    </a:lnTo>
                    <a:lnTo>
                      <a:pt x="188" y="372"/>
                    </a:lnTo>
                    <a:lnTo>
                      <a:pt x="224" y="368"/>
                    </a:lnTo>
                    <a:lnTo>
                      <a:pt x="264" y="356"/>
                    </a:lnTo>
                    <a:lnTo>
                      <a:pt x="306" y="336"/>
                    </a:lnTo>
                    <a:lnTo>
                      <a:pt x="348" y="310"/>
                    </a:lnTo>
                    <a:lnTo>
                      <a:pt x="392" y="280"/>
                    </a:lnTo>
                    <a:lnTo>
                      <a:pt x="432" y="246"/>
                    </a:lnTo>
                    <a:lnTo>
                      <a:pt x="472" y="208"/>
                    </a:lnTo>
                    <a:lnTo>
                      <a:pt x="506" y="166"/>
                    </a:lnTo>
                    <a:lnTo>
                      <a:pt x="536" y="124"/>
                    </a:lnTo>
                    <a:lnTo>
                      <a:pt x="558" y="82"/>
                    </a:lnTo>
                    <a:lnTo>
                      <a:pt x="574" y="40"/>
                    </a:lnTo>
                    <a:lnTo>
                      <a:pt x="578" y="0"/>
                    </a:lnTo>
                    <a:lnTo>
                      <a:pt x="58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4827" name="Freeform 7"/>
              <p:cNvSpPr>
                <a:spLocks/>
              </p:cNvSpPr>
              <p:nvPr/>
            </p:nvSpPr>
            <p:spPr bwMode="gray">
              <a:xfrm rot="-843746">
                <a:off x="3787" y="3203"/>
                <a:ext cx="761" cy="526"/>
              </a:xfrm>
              <a:custGeom>
                <a:avLst/>
                <a:gdLst>
                  <a:gd name="T0" fmla="*/ 1309 w 580"/>
                  <a:gd name="T1" fmla="*/ 0 h 798"/>
                  <a:gd name="T2" fmla="*/ 1306 w 580"/>
                  <a:gd name="T3" fmla="*/ 26 h 798"/>
                  <a:gd name="T4" fmla="*/ 1282 w 580"/>
                  <a:gd name="T5" fmla="*/ 50 h 798"/>
                  <a:gd name="T6" fmla="*/ 1246 w 580"/>
                  <a:gd name="T7" fmla="*/ 72 h 798"/>
                  <a:gd name="T8" fmla="*/ 1187 w 580"/>
                  <a:gd name="T9" fmla="*/ 93 h 798"/>
                  <a:gd name="T10" fmla="*/ 1115 w 580"/>
                  <a:gd name="T11" fmla="*/ 111 h 798"/>
                  <a:gd name="T12" fmla="*/ 1021 w 580"/>
                  <a:gd name="T13" fmla="*/ 129 h 798"/>
                  <a:gd name="T14" fmla="*/ 907 w 580"/>
                  <a:gd name="T15" fmla="*/ 146 h 798"/>
                  <a:gd name="T16" fmla="*/ 773 w 580"/>
                  <a:gd name="T17" fmla="*/ 160 h 798"/>
                  <a:gd name="T18" fmla="*/ 609 w 580"/>
                  <a:gd name="T19" fmla="*/ 175 h 798"/>
                  <a:gd name="T20" fmla="*/ 425 w 580"/>
                  <a:gd name="T21" fmla="*/ 188 h 798"/>
                  <a:gd name="T22" fmla="*/ 425 w 580"/>
                  <a:gd name="T23" fmla="*/ 229 h 798"/>
                  <a:gd name="T24" fmla="*/ 0 w 580"/>
                  <a:gd name="T25" fmla="*/ 147 h 798"/>
                  <a:gd name="T26" fmla="*/ 425 w 580"/>
                  <a:gd name="T27" fmla="*/ 66 h 798"/>
                  <a:gd name="T28" fmla="*/ 425 w 580"/>
                  <a:gd name="T29" fmla="*/ 106 h 798"/>
                  <a:gd name="T30" fmla="*/ 506 w 580"/>
                  <a:gd name="T31" fmla="*/ 105 h 798"/>
                  <a:gd name="T32" fmla="*/ 596 w 580"/>
                  <a:gd name="T33" fmla="*/ 102 h 798"/>
                  <a:gd name="T34" fmla="*/ 690 w 580"/>
                  <a:gd name="T35" fmla="*/ 96 h 798"/>
                  <a:gd name="T36" fmla="*/ 787 w 580"/>
                  <a:gd name="T37" fmla="*/ 88 h 798"/>
                  <a:gd name="T38" fmla="*/ 884 w 580"/>
                  <a:gd name="T39" fmla="*/ 80 h 798"/>
                  <a:gd name="T40" fmla="*/ 976 w 580"/>
                  <a:gd name="T41" fmla="*/ 71 h 798"/>
                  <a:gd name="T42" fmla="*/ 1065 w 580"/>
                  <a:gd name="T43" fmla="*/ 59 h 798"/>
                  <a:gd name="T44" fmla="*/ 1143 w 580"/>
                  <a:gd name="T45" fmla="*/ 47 h 798"/>
                  <a:gd name="T46" fmla="*/ 1210 w 580"/>
                  <a:gd name="T47" fmla="*/ 36 h 798"/>
                  <a:gd name="T48" fmla="*/ 1260 w 580"/>
                  <a:gd name="T49" fmla="*/ 24 h 798"/>
                  <a:gd name="T50" fmla="*/ 1296 w 580"/>
                  <a:gd name="T51" fmla="*/ 11 h 798"/>
                  <a:gd name="T52" fmla="*/ 1306 w 580"/>
                  <a:gd name="T53" fmla="*/ 0 h 798"/>
                  <a:gd name="T54" fmla="*/ 1309 w 580"/>
                  <a:gd name="T55" fmla="*/ 0 h 79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80" h="798">
                    <a:moveTo>
                      <a:pt x="580" y="0"/>
                    </a:moveTo>
                    <a:lnTo>
                      <a:pt x="578" y="90"/>
                    </a:lnTo>
                    <a:lnTo>
                      <a:pt x="568" y="174"/>
                    </a:lnTo>
                    <a:lnTo>
                      <a:pt x="552" y="252"/>
                    </a:lnTo>
                    <a:lnTo>
                      <a:pt x="526" y="324"/>
                    </a:lnTo>
                    <a:lnTo>
                      <a:pt x="494" y="390"/>
                    </a:lnTo>
                    <a:lnTo>
                      <a:pt x="452" y="450"/>
                    </a:lnTo>
                    <a:lnTo>
                      <a:pt x="402" y="508"/>
                    </a:lnTo>
                    <a:lnTo>
                      <a:pt x="342" y="560"/>
                    </a:lnTo>
                    <a:lnTo>
                      <a:pt x="270" y="610"/>
                    </a:lnTo>
                    <a:lnTo>
                      <a:pt x="188" y="656"/>
                    </a:lnTo>
                    <a:lnTo>
                      <a:pt x="188" y="798"/>
                    </a:lnTo>
                    <a:lnTo>
                      <a:pt x="0" y="514"/>
                    </a:lnTo>
                    <a:lnTo>
                      <a:pt x="188" y="230"/>
                    </a:lnTo>
                    <a:lnTo>
                      <a:pt x="188" y="372"/>
                    </a:lnTo>
                    <a:lnTo>
                      <a:pt x="224" y="368"/>
                    </a:lnTo>
                    <a:lnTo>
                      <a:pt x="264" y="356"/>
                    </a:lnTo>
                    <a:lnTo>
                      <a:pt x="306" y="336"/>
                    </a:lnTo>
                    <a:lnTo>
                      <a:pt x="348" y="310"/>
                    </a:lnTo>
                    <a:lnTo>
                      <a:pt x="392" y="280"/>
                    </a:lnTo>
                    <a:lnTo>
                      <a:pt x="432" y="246"/>
                    </a:lnTo>
                    <a:lnTo>
                      <a:pt x="472" y="208"/>
                    </a:lnTo>
                    <a:lnTo>
                      <a:pt x="506" y="166"/>
                    </a:lnTo>
                    <a:lnTo>
                      <a:pt x="536" y="124"/>
                    </a:lnTo>
                    <a:lnTo>
                      <a:pt x="558" y="82"/>
                    </a:lnTo>
                    <a:lnTo>
                      <a:pt x="574" y="40"/>
                    </a:lnTo>
                    <a:lnTo>
                      <a:pt x="578" y="0"/>
                    </a:lnTo>
                    <a:lnTo>
                      <a:pt x="58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4828" name="Freeform 8"/>
              <p:cNvSpPr>
                <a:spLocks/>
              </p:cNvSpPr>
              <p:nvPr/>
            </p:nvSpPr>
            <p:spPr bwMode="gray">
              <a:xfrm rot="3669492">
                <a:off x="1180" y="3043"/>
                <a:ext cx="755" cy="531"/>
              </a:xfrm>
              <a:custGeom>
                <a:avLst/>
                <a:gdLst>
                  <a:gd name="T0" fmla="*/ 1280 w 580"/>
                  <a:gd name="T1" fmla="*/ 0 h 798"/>
                  <a:gd name="T2" fmla="*/ 1274 w 580"/>
                  <a:gd name="T3" fmla="*/ 27 h 798"/>
                  <a:gd name="T4" fmla="*/ 1252 w 580"/>
                  <a:gd name="T5" fmla="*/ 51 h 798"/>
                  <a:gd name="T6" fmla="*/ 1218 w 580"/>
                  <a:gd name="T7" fmla="*/ 75 h 798"/>
                  <a:gd name="T8" fmla="*/ 1161 w 580"/>
                  <a:gd name="T9" fmla="*/ 96 h 798"/>
                  <a:gd name="T10" fmla="*/ 1090 w 580"/>
                  <a:gd name="T11" fmla="*/ 115 h 798"/>
                  <a:gd name="T12" fmla="*/ 996 w 580"/>
                  <a:gd name="T13" fmla="*/ 132 h 798"/>
                  <a:gd name="T14" fmla="*/ 886 w 580"/>
                  <a:gd name="T15" fmla="*/ 150 h 798"/>
                  <a:gd name="T16" fmla="*/ 754 w 580"/>
                  <a:gd name="T17" fmla="*/ 165 h 798"/>
                  <a:gd name="T18" fmla="*/ 595 w 580"/>
                  <a:gd name="T19" fmla="*/ 180 h 798"/>
                  <a:gd name="T20" fmla="*/ 415 w 580"/>
                  <a:gd name="T21" fmla="*/ 194 h 798"/>
                  <a:gd name="T22" fmla="*/ 415 w 580"/>
                  <a:gd name="T23" fmla="*/ 235 h 798"/>
                  <a:gd name="T24" fmla="*/ 0 w 580"/>
                  <a:gd name="T25" fmla="*/ 152 h 798"/>
                  <a:gd name="T26" fmla="*/ 415 w 580"/>
                  <a:gd name="T27" fmla="*/ 68 h 798"/>
                  <a:gd name="T28" fmla="*/ 415 w 580"/>
                  <a:gd name="T29" fmla="*/ 110 h 798"/>
                  <a:gd name="T30" fmla="*/ 495 w 580"/>
                  <a:gd name="T31" fmla="*/ 108 h 798"/>
                  <a:gd name="T32" fmla="*/ 583 w 580"/>
                  <a:gd name="T33" fmla="*/ 105 h 798"/>
                  <a:gd name="T34" fmla="*/ 674 w 580"/>
                  <a:gd name="T35" fmla="*/ 99 h 798"/>
                  <a:gd name="T36" fmla="*/ 768 w 580"/>
                  <a:gd name="T37" fmla="*/ 91 h 798"/>
                  <a:gd name="T38" fmla="*/ 864 w 580"/>
                  <a:gd name="T39" fmla="*/ 83 h 798"/>
                  <a:gd name="T40" fmla="*/ 953 w 580"/>
                  <a:gd name="T41" fmla="*/ 73 h 798"/>
                  <a:gd name="T42" fmla="*/ 1040 w 580"/>
                  <a:gd name="T43" fmla="*/ 61 h 798"/>
                  <a:gd name="T44" fmla="*/ 1117 w 580"/>
                  <a:gd name="T45" fmla="*/ 49 h 798"/>
                  <a:gd name="T46" fmla="*/ 1183 w 580"/>
                  <a:gd name="T47" fmla="*/ 37 h 798"/>
                  <a:gd name="T48" fmla="*/ 1230 w 580"/>
                  <a:gd name="T49" fmla="*/ 25 h 798"/>
                  <a:gd name="T50" fmla="*/ 1265 w 580"/>
                  <a:gd name="T51" fmla="*/ 12 h 798"/>
                  <a:gd name="T52" fmla="*/ 1274 w 580"/>
                  <a:gd name="T53" fmla="*/ 0 h 798"/>
                  <a:gd name="T54" fmla="*/ 1280 w 580"/>
                  <a:gd name="T55" fmla="*/ 0 h 79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80" h="798">
                    <a:moveTo>
                      <a:pt x="580" y="0"/>
                    </a:moveTo>
                    <a:lnTo>
                      <a:pt x="578" y="90"/>
                    </a:lnTo>
                    <a:lnTo>
                      <a:pt x="568" y="174"/>
                    </a:lnTo>
                    <a:lnTo>
                      <a:pt x="552" y="252"/>
                    </a:lnTo>
                    <a:lnTo>
                      <a:pt x="526" y="324"/>
                    </a:lnTo>
                    <a:lnTo>
                      <a:pt x="494" y="390"/>
                    </a:lnTo>
                    <a:lnTo>
                      <a:pt x="452" y="450"/>
                    </a:lnTo>
                    <a:lnTo>
                      <a:pt x="402" y="508"/>
                    </a:lnTo>
                    <a:lnTo>
                      <a:pt x="342" y="560"/>
                    </a:lnTo>
                    <a:lnTo>
                      <a:pt x="270" y="610"/>
                    </a:lnTo>
                    <a:lnTo>
                      <a:pt x="188" y="656"/>
                    </a:lnTo>
                    <a:lnTo>
                      <a:pt x="188" y="798"/>
                    </a:lnTo>
                    <a:lnTo>
                      <a:pt x="0" y="514"/>
                    </a:lnTo>
                    <a:lnTo>
                      <a:pt x="188" y="230"/>
                    </a:lnTo>
                    <a:lnTo>
                      <a:pt x="188" y="372"/>
                    </a:lnTo>
                    <a:lnTo>
                      <a:pt x="224" y="368"/>
                    </a:lnTo>
                    <a:lnTo>
                      <a:pt x="264" y="356"/>
                    </a:lnTo>
                    <a:lnTo>
                      <a:pt x="306" y="336"/>
                    </a:lnTo>
                    <a:lnTo>
                      <a:pt x="348" y="310"/>
                    </a:lnTo>
                    <a:lnTo>
                      <a:pt x="392" y="280"/>
                    </a:lnTo>
                    <a:lnTo>
                      <a:pt x="432" y="246"/>
                    </a:lnTo>
                    <a:lnTo>
                      <a:pt x="472" y="208"/>
                    </a:lnTo>
                    <a:lnTo>
                      <a:pt x="506" y="166"/>
                    </a:lnTo>
                    <a:lnTo>
                      <a:pt x="536" y="124"/>
                    </a:lnTo>
                    <a:lnTo>
                      <a:pt x="558" y="82"/>
                    </a:lnTo>
                    <a:lnTo>
                      <a:pt x="574" y="40"/>
                    </a:lnTo>
                    <a:lnTo>
                      <a:pt x="578" y="0"/>
                    </a:lnTo>
                    <a:lnTo>
                      <a:pt x="58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4829" name="Freeform 9"/>
              <p:cNvSpPr>
                <a:spLocks/>
              </p:cNvSpPr>
              <p:nvPr/>
            </p:nvSpPr>
            <p:spPr bwMode="gray">
              <a:xfrm rot="9867946">
                <a:off x="1156" y="845"/>
                <a:ext cx="762" cy="526"/>
              </a:xfrm>
              <a:custGeom>
                <a:avLst/>
                <a:gdLst>
                  <a:gd name="T0" fmla="*/ 1315 w 580"/>
                  <a:gd name="T1" fmla="*/ 0 h 798"/>
                  <a:gd name="T2" fmla="*/ 1310 w 580"/>
                  <a:gd name="T3" fmla="*/ 26 h 798"/>
                  <a:gd name="T4" fmla="*/ 1288 w 580"/>
                  <a:gd name="T5" fmla="*/ 50 h 798"/>
                  <a:gd name="T6" fmla="*/ 1252 w 580"/>
                  <a:gd name="T7" fmla="*/ 72 h 798"/>
                  <a:gd name="T8" fmla="*/ 1193 w 580"/>
                  <a:gd name="T9" fmla="*/ 93 h 798"/>
                  <a:gd name="T10" fmla="*/ 1121 w 580"/>
                  <a:gd name="T11" fmla="*/ 111 h 798"/>
                  <a:gd name="T12" fmla="*/ 1025 w 580"/>
                  <a:gd name="T13" fmla="*/ 129 h 798"/>
                  <a:gd name="T14" fmla="*/ 912 w 580"/>
                  <a:gd name="T15" fmla="*/ 146 h 798"/>
                  <a:gd name="T16" fmla="*/ 775 w 580"/>
                  <a:gd name="T17" fmla="*/ 160 h 798"/>
                  <a:gd name="T18" fmla="*/ 612 w 580"/>
                  <a:gd name="T19" fmla="*/ 175 h 798"/>
                  <a:gd name="T20" fmla="*/ 427 w 580"/>
                  <a:gd name="T21" fmla="*/ 188 h 798"/>
                  <a:gd name="T22" fmla="*/ 427 w 580"/>
                  <a:gd name="T23" fmla="*/ 229 h 798"/>
                  <a:gd name="T24" fmla="*/ 0 w 580"/>
                  <a:gd name="T25" fmla="*/ 147 h 798"/>
                  <a:gd name="T26" fmla="*/ 427 w 580"/>
                  <a:gd name="T27" fmla="*/ 66 h 798"/>
                  <a:gd name="T28" fmla="*/ 427 w 580"/>
                  <a:gd name="T29" fmla="*/ 106 h 798"/>
                  <a:gd name="T30" fmla="*/ 507 w 580"/>
                  <a:gd name="T31" fmla="*/ 105 h 798"/>
                  <a:gd name="T32" fmla="*/ 599 w 580"/>
                  <a:gd name="T33" fmla="*/ 102 h 798"/>
                  <a:gd name="T34" fmla="*/ 694 w 580"/>
                  <a:gd name="T35" fmla="*/ 96 h 798"/>
                  <a:gd name="T36" fmla="*/ 788 w 580"/>
                  <a:gd name="T37" fmla="*/ 88 h 798"/>
                  <a:gd name="T38" fmla="*/ 889 w 580"/>
                  <a:gd name="T39" fmla="*/ 80 h 798"/>
                  <a:gd name="T40" fmla="*/ 980 w 580"/>
                  <a:gd name="T41" fmla="*/ 71 h 798"/>
                  <a:gd name="T42" fmla="*/ 1071 w 580"/>
                  <a:gd name="T43" fmla="*/ 59 h 798"/>
                  <a:gd name="T44" fmla="*/ 1148 w 580"/>
                  <a:gd name="T45" fmla="*/ 47 h 798"/>
                  <a:gd name="T46" fmla="*/ 1215 w 580"/>
                  <a:gd name="T47" fmla="*/ 36 h 798"/>
                  <a:gd name="T48" fmla="*/ 1265 w 580"/>
                  <a:gd name="T49" fmla="*/ 24 h 798"/>
                  <a:gd name="T50" fmla="*/ 1302 w 580"/>
                  <a:gd name="T51" fmla="*/ 11 h 798"/>
                  <a:gd name="T52" fmla="*/ 1310 w 580"/>
                  <a:gd name="T53" fmla="*/ 0 h 798"/>
                  <a:gd name="T54" fmla="*/ 1315 w 580"/>
                  <a:gd name="T55" fmla="*/ 0 h 79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80" h="798">
                    <a:moveTo>
                      <a:pt x="580" y="0"/>
                    </a:moveTo>
                    <a:lnTo>
                      <a:pt x="578" y="90"/>
                    </a:lnTo>
                    <a:lnTo>
                      <a:pt x="568" y="174"/>
                    </a:lnTo>
                    <a:lnTo>
                      <a:pt x="552" y="252"/>
                    </a:lnTo>
                    <a:lnTo>
                      <a:pt x="526" y="324"/>
                    </a:lnTo>
                    <a:lnTo>
                      <a:pt x="494" y="390"/>
                    </a:lnTo>
                    <a:lnTo>
                      <a:pt x="452" y="450"/>
                    </a:lnTo>
                    <a:lnTo>
                      <a:pt x="402" y="508"/>
                    </a:lnTo>
                    <a:lnTo>
                      <a:pt x="342" y="560"/>
                    </a:lnTo>
                    <a:lnTo>
                      <a:pt x="270" y="610"/>
                    </a:lnTo>
                    <a:lnTo>
                      <a:pt x="188" y="656"/>
                    </a:lnTo>
                    <a:lnTo>
                      <a:pt x="188" y="798"/>
                    </a:lnTo>
                    <a:lnTo>
                      <a:pt x="0" y="514"/>
                    </a:lnTo>
                    <a:lnTo>
                      <a:pt x="188" y="230"/>
                    </a:lnTo>
                    <a:lnTo>
                      <a:pt x="188" y="372"/>
                    </a:lnTo>
                    <a:lnTo>
                      <a:pt x="224" y="368"/>
                    </a:lnTo>
                    <a:lnTo>
                      <a:pt x="264" y="356"/>
                    </a:lnTo>
                    <a:lnTo>
                      <a:pt x="306" y="336"/>
                    </a:lnTo>
                    <a:lnTo>
                      <a:pt x="348" y="310"/>
                    </a:lnTo>
                    <a:lnTo>
                      <a:pt x="392" y="280"/>
                    </a:lnTo>
                    <a:lnTo>
                      <a:pt x="432" y="246"/>
                    </a:lnTo>
                    <a:lnTo>
                      <a:pt x="472" y="208"/>
                    </a:lnTo>
                    <a:lnTo>
                      <a:pt x="506" y="166"/>
                    </a:lnTo>
                    <a:lnTo>
                      <a:pt x="536" y="124"/>
                    </a:lnTo>
                    <a:lnTo>
                      <a:pt x="558" y="82"/>
                    </a:lnTo>
                    <a:lnTo>
                      <a:pt x="574" y="40"/>
                    </a:lnTo>
                    <a:lnTo>
                      <a:pt x="578" y="0"/>
                    </a:lnTo>
                    <a:lnTo>
                      <a:pt x="58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F24D412A-59D1-4ACE-95EA-7CE0BAD14F23}" type="slidenum">
              <a:rPr lang="en-US" altLang="zh-TW" sz="1000">
                <a:solidFill>
                  <a:srgbClr val="FFFFFF"/>
                </a:solidFill>
                <a:latin typeface="Century Gothic" pitchFamily="34" charset="0"/>
              </a:rPr>
              <a:pPr eaLnBrk="1" hangingPunct="1"/>
              <a:t>16</a:t>
            </a:fld>
            <a:endParaRPr lang="en-US" altLang="zh-TW" sz="10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1008063" y="1989138"/>
            <a:ext cx="8135937" cy="4229100"/>
          </a:xfrm>
        </p:spPr>
        <p:txBody>
          <a:bodyPr>
            <a:normAutofit fontScale="92500" lnSpcReduction="20000"/>
          </a:bodyPr>
          <a:lstStyle/>
          <a:p>
            <a:pPr marL="260350" eaLnBrk="1" hangingPunct="1">
              <a:lnSpc>
                <a:spcPct val="105000"/>
              </a:lnSpc>
              <a:spcBef>
                <a:spcPts val="1200"/>
              </a:spcBef>
              <a:buFont typeface="Arial" pitchFamily="34" charset="0"/>
              <a:buBlip>
                <a:blip r:embed="rId2"/>
              </a:buBlip>
              <a:defRPr/>
            </a:pPr>
            <a:r>
              <a:rPr lang="zh-TW" altLang="zh-TW" dirty="0">
                <a:latin typeface="標楷體" panose="03000509000000000000" pitchFamily="65" charset="-120"/>
              </a:rPr>
              <a:t>一葉知秋：小故事引起學生動機。</a:t>
            </a:r>
          </a:p>
          <a:p>
            <a:pPr marL="260350" eaLnBrk="1" hangingPunct="1">
              <a:lnSpc>
                <a:spcPct val="105000"/>
              </a:lnSpc>
              <a:spcBef>
                <a:spcPts val="1200"/>
              </a:spcBef>
              <a:buFont typeface="Arial" pitchFamily="34" charset="0"/>
              <a:buBlip>
                <a:blip r:embed="rId2"/>
              </a:buBlip>
              <a:defRPr/>
            </a:pPr>
            <a:r>
              <a:rPr lang="zh-TW" altLang="zh-TW" dirty="0">
                <a:latin typeface="標楷體" panose="03000509000000000000" pitchFamily="65" charset="-120"/>
              </a:rPr>
              <a:t>兩全其美：名詞解釋與定義，並列舉正負面</a:t>
            </a:r>
            <a:endParaRPr lang="zh-TW" altLang="en-US" dirty="0">
              <a:latin typeface="標楷體" panose="03000509000000000000" pitchFamily="65" charset="-120"/>
            </a:endParaRPr>
          </a:p>
          <a:p>
            <a:pPr marL="260350" eaLnBrk="1" hangingPunct="1">
              <a:lnSpc>
                <a:spcPct val="105000"/>
              </a:lnSpc>
              <a:spcBef>
                <a:spcPts val="500"/>
              </a:spcBef>
              <a:buFont typeface="Arial" pitchFamily="34" charset="0"/>
              <a:buNone/>
              <a:defRPr/>
            </a:pPr>
            <a:r>
              <a:rPr lang="zh-TW" altLang="zh-TW" dirty="0">
                <a:latin typeface="標楷體" panose="03000509000000000000" pitchFamily="65" charset="-120"/>
              </a:rPr>
              <a:t>           案例說明。</a:t>
            </a:r>
          </a:p>
          <a:p>
            <a:pPr marL="260350" eaLnBrk="1" hangingPunct="1">
              <a:lnSpc>
                <a:spcPct val="105000"/>
              </a:lnSpc>
              <a:spcBef>
                <a:spcPts val="1200"/>
              </a:spcBef>
              <a:buFont typeface="Arial" pitchFamily="34" charset="0"/>
              <a:buBlip>
                <a:blip r:embed="rId2"/>
              </a:buBlip>
              <a:defRPr/>
            </a:pPr>
            <a:r>
              <a:rPr lang="zh-TW" altLang="zh-TW" dirty="0">
                <a:latin typeface="標楷體" panose="03000509000000000000" pitchFamily="65" charset="-120"/>
              </a:rPr>
              <a:t>三絕韋編：下次碰到類似問題該如何解決並</a:t>
            </a:r>
            <a:endParaRPr lang="zh-TW" altLang="en-US" dirty="0">
              <a:latin typeface="標楷體" panose="03000509000000000000" pitchFamily="65" charset="-120"/>
            </a:endParaRPr>
          </a:p>
          <a:p>
            <a:pPr marL="260350" eaLnBrk="1" hangingPunct="1">
              <a:lnSpc>
                <a:spcPct val="105000"/>
              </a:lnSpc>
              <a:spcBef>
                <a:spcPts val="500"/>
              </a:spcBef>
              <a:buFont typeface="Arial" pitchFamily="34" charset="0"/>
              <a:buNone/>
              <a:defRPr/>
            </a:pPr>
            <a:r>
              <a:rPr lang="zh-TW" altLang="zh-TW" dirty="0">
                <a:latin typeface="標楷體" panose="03000509000000000000" pitchFamily="65" charset="-120"/>
              </a:rPr>
              <a:t>           不觸法。</a:t>
            </a:r>
          </a:p>
          <a:p>
            <a:pPr marL="260350" eaLnBrk="1" hangingPunct="1">
              <a:lnSpc>
                <a:spcPct val="105000"/>
              </a:lnSpc>
              <a:spcBef>
                <a:spcPts val="1200"/>
              </a:spcBef>
              <a:buFont typeface="Arial" pitchFamily="34" charset="0"/>
              <a:buBlip>
                <a:blip r:embed="rId2"/>
              </a:buBlip>
              <a:defRPr/>
            </a:pPr>
            <a:r>
              <a:rPr lang="zh-TW" altLang="zh-TW" dirty="0">
                <a:latin typeface="標楷體" panose="03000509000000000000" pitchFamily="65" charset="-120"/>
              </a:rPr>
              <a:t>四通八達：評量自我，測驗是否了解。</a:t>
            </a:r>
          </a:p>
          <a:p>
            <a:pPr marL="260350" eaLnBrk="1" hangingPunct="1">
              <a:lnSpc>
                <a:spcPct val="105000"/>
              </a:lnSpc>
              <a:spcBef>
                <a:spcPts val="1200"/>
              </a:spcBef>
              <a:buFont typeface="Arial" pitchFamily="34" charset="0"/>
              <a:buBlip>
                <a:blip r:embed="rId2"/>
              </a:buBlip>
              <a:defRPr/>
            </a:pPr>
            <a:r>
              <a:rPr lang="zh-TW" altLang="zh-TW" dirty="0">
                <a:latin typeface="標楷體" panose="03000509000000000000" pitchFamily="65" charset="-120"/>
              </a:rPr>
              <a:t>五車腹笥：引起學生興趣後，促使其再深入</a:t>
            </a:r>
            <a:endParaRPr lang="zh-TW" altLang="en-US" dirty="0">
              <a:latin typeface="標楷體" panose="03000509000000000000" pitchFamily="65" charset="-120"/>
            </a:endParaRPr>
          </a:p>
          <a:p>
            <a:pPr marL="260350" eaLnBrk="1" hangingPunct="1">
              <a:lnSpc>
                <a:spcPct val="105000"/>
              </a:lnSpc>
              <a:spcBef>
                <a:spcPts val="500"/>
              </a:spcBef>
              <a:buFont typeface="Arial" pitchFamily="34" charset="0"/>
              <a:buNone/>
              <a:defRPr/>
            </a:pPr>
            <a:r>
              <a:rPr lang="zh-TW" altLang="zh-TW" dirty="0" smtClean="0">
                <a:solidFill>
                  <a:srgbClr val="CCFFFF"/>
                </a:solidFill>
                <a:latin typeface="微軟正黑體" pitchFamily="34" charset="-120"/>
              </a:rPr>
              <a:t>           探討。</a:t>
            </a:r>
            <a:endParaRPr lang="zh-TW" altLang="en-US" dirty="0" smtClean="0">
              <a:solidFill>
                <a:srgbClr val="CCFFFF"/>
              </a:solidFill>
              <a:latin typeface="微軟正黑體" pitchFamily="34" charset="-120"/>
            </a:endParaRPr>
          </a:p>
        </p:txBody>
      </p:sp>
      <p:sp>
        <p:nvSpPr>
          <p:cNvPr id="35844" name="標題 2"/>
          <p:cNvSpPr>
            <a:spLocks noGrp="1"/>
          </p:cNvSpPr>
          <p:nvPr>
            <p:ph type="title" idx="4294967295"/>
          </p:nvPr>
        </p:nvSpPr>
        <p:spPr>
          <a:xfrm>
            <a:off x="2686050" y="333375"/>
            <a:ext cx="6457950" cy="1293813"/>
          </a:xfrm>
        </p:spPr>
        <p:txBody>
          <a:bodyPr/>
          <a:lstStyle/>
          <a:p>
            <a:pPr eaLnBrk="1" hangingPunct="1"/>
            <a:r>
              <a:rPr lang="zh-TW" altLang="en-US" sz="4800" smtClean="0">
                <a:latin typeface="標楷體" pitchFamily="65" charset="-120"/>
              </a:rPr>
              <a:t>課程架構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926DAB3C-B34B-41B1-B81C-F95253BB1BC6}" type="slidenum">
              <a:rPr lang="en-US" altLang="zh-TW" sz="1000">
                <a:solidFill>
                  <a:srgbClr val="FFFFFF"/>
                </a:solidFill>
                <a:latin typeface="Century Gothic" pitchFamily="34" charset="0"/>
              </a:rPr>
              <a:pPr eaLnBrk="1" hangingPunct="1"/>
              <a:t>17</a:t>
            </a:fld>
            <a:endParaRPr lang="en-US" altLang="zh-TW" sz="10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36867" name="標題 1"/>
          <p:cNvSpPr>
            <a:spLocks noGrp="1"/>
          </p:cNvSpPr>
          <p:nvPr>
            <p:ph type="title" idx="4294967295"/>
          </p:nvPr>
        </p:nvSpPr>
        <p:spPr>
          <a:xfrm>
            <a:off x="2686050" y="333375"/>
            <a:ext cx="6457950" cy="1293813"/>
          </a:xfrm>
        </p:spPr>
        <p:txBody>
          <a:bodyPr/>
          <a:lstStyle/>
          <a:p>
            <a:pPr eaLnBrk="1" hangingPunct="1"/>
            <a:r>
              <a:rPr lang="zh-TW" altLang="en-US" sz="4800" smtClean="0">
                <a:latin typeface="標楷體" pitchFamily="65" charset="-120"/>
                <a:ea typeface="華康粗圓體(P)"/>
                <a:cs typeface="華康粗圓體(P)"/>
              </a:rPr>
              <a:t>人物比較</a:t>
            </a:r>
          </a:p>
        </p:txBody>
      </p:sp>
      <p:graphicFrame>
        <p:nvGraphicFramePr>
          <p:cNvPr id="2493578" name="Group 138"/>
          <p:cNvGraphicFramePr>
            <a:graphicFrameLocks noGrp="1"/>
          </p:cNvGraphicFramePr>
          <p:nvPr/>
        </p:nvGraphicFramePr>
        <p:xfrm>
          <a:off x="900113" y="1773238"/>
          <a:ext cx="7451725" cy="4818065"/>
        </p:xfrm>
        <a:graphic>
          <a:graphicData uri="http://schemas.openxmlformats.org/drawingml/2006/table">
            <a:tbl>
              <a:tblPr/>
              <a:tblGrid>
                <a:gridCol w="830262"/>
                <a:gridCol w="1689497"/>
                <a:gridCol w="1728192"/>
                <a:gridCol w="1584176"/>
                <a:gridCol w="1619598"/>
              </a:tblGrid>
              <a:tr h="6035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編號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版人物名稱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版人物名稱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選手原名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專長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82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依辰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4D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亞妮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4D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曾雅妮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4D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高爾夫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4D0"/>
                    </a:solidFill>
                  </a:tcPr>
                </a:tc>
              </a:tr>
              <a:tr h="4682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無尊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舒豪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林書豪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籃球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E9"/>
                    </a:solidFill>
                  </a:tcPr>
                </a:tc>
              </a:tr>
              <a:tr h="4682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誌玲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4D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麗紋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4D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蘇麗文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4D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跆拳道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4D0"/>
                    </a:solidFill>
                  </a:tcPr>
                </a:tc>
              </a:tr>
              <a:tr h="4682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阿諾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瑋殷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陳偉殷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棒球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E9"/>
                    </a:solidFill>
                  </a:tcPr>
                </a:tc>
              </a:tr>
              <a:tr h="4682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傑倫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4D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雁博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4D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陳彥博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4D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長跑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4D0"/>
                    </a:solidFill>
                  </a:tcPr>
                </a:tc>
              </a:tr>
              <a:tr h="4682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現哥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志淵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莊智淵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桌球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E9"/>
                    </a:solidFill>
                  </a:tcPr>
                </a:tc>
              </a:tr>
              <a:tr h="4682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小</a:t>
                      </a: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X</a:t>
                      </a:r>
                      <a:endParaRPr kumimoji="0" lang="zh-TW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4D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淑琪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4D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袁叔琪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4D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射箭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4D0"/>
                    </a:solidFill>
                  </a:tcPr>
                </a:tc>
              </a:tr>
              <a:tr h="4682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納逗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淑葳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謝淑薇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網球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E9"/>
                    </a:solidFill>
                  </a:tcPr>
                </a:tc>
              </a:tr>
              <a:tr h="4682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貫希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4D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忠瑞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4D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時事人物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4D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800" b="1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400" b="1">
                          <a:solidFill>
                            <a:srgbClr val="CCE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FFCCFF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rgbClr val="CCFFCC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反派角色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4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497763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各單元特色</a:t>
            </a:r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>
          <a:xfrm>
            <a:off x="827088" y="1447800"/>
            <a:ext cx="7777162" cy="48006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</a:rPr>
              <a:t>單元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</a:rPr>
              <a:t>2-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</a:rPr>
              <a:t>網路資訊蒐集、應用及識讀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</a:endParaRPr>
          </a:p>
          <a:p>
            <a:pPr lvl="1" eaLnBrk="1" hangingPunct="1"/>
            <a:r>
              <a:rPr lang="zh-TW" altLang="en-US" smtClean="0">
                <a:latin typeface="標楷體" pitchFamily="65" charset="-120"/>
              </a:rPr>
              <a:t>提供學生網路資訊識讀的能力</a:t>
            </a:r>
            <a:endParaRPr lang="en-US" altLang="zh-TW" smtClean="0">
              <a:latin typeface="標楷體" pitchFamily="65" charset="-120"/>
            </a:endParaRPr>
          </a:p>
          <a:p>
            <a:pPr lvl="1" eaLnBrk="1" hangingPunct="1"/>
            <a:r>
              <a:rPr lang="zh-TW" altLang="en-US" smtClean="0">
                <a:latin typeface="標楷體" pitchFamily="65" charset="-120"/>
              </a:rPr>
              <a:t>單元結合國中生涯輔導手冊與學生體適能等議題</a:t>
            </a:r>
            <a:endParaRPr lang="en-US" altLang="zh-TW" smtClean="0">
              <a:latin typeface="標楷體" pitchFamily="65" charset="-120"/>
            </a:endParaRPr>
          </a:p>
          <a:p>
            <a:pPr lvl="1" eaLnBrk="1" hangingPunct="1"/>
            <a:r>
              <a:rPr lang="zh-TW" altLang="en-US" smtClean="0">
                <a:latin typeface="標楷體" pitchFamily="65" charset="-120"/>
              </a:rPr>
              <a:t>強化學生應用網路資訊的能力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08576-66C5-4610-93DB-527E75FD83A2}" type="slidenum">
              <a:rPr lang="en-US" altLang="zh-TW"/>
              <a:pPr>
                <a:defRPr/>
              </a:pPr>
              <a:t>18</a:t>
            </a:fld>
            <a:endParaRPr lang="en-US" altLang="zh-TW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各單元特色</a:t>
            </a:r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</a:rPr>
              <a:t>單元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</a:rPr>
              <a:t>3-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</a:rPr>
              <a:t>網路禮節及不當資訊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</a:endParaRPr>
          </a:p>
          <a:p>
            <a:pPr lvl="1" eaLnBrk="1" hangingPunct="1"/>
            <a:r>
              <a:rPr lang="zh-TW" altLang="en-US" smtClean="0">
                <a:latin typeface="標楷體" pitchFamily="65" charset="-120"/>
              </a:rPr>
              <a:t>本單元改以相聲方式製作多媒體教材，以多元方式引起學生學習動機與興趣</a:t>
            </a:r>
          </a:p>
          <a:p>
            <a:pPr lvl="1" eaLnBrk="1" hangingPunct="1"/>
            <a:r>
              <a:rPr lang="zh-TW" altLang="en-US" smtClean="0">
                <a:latin typeface="標楷體" pitchFamily="65" charset="-120"/>
              </a:rPr>
              <a:t>結合國語文領域教材，將網路禮節的概念與七年級的國文課程結合並延伸，達到資訊融入的教學效益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0872F-E3D5-4348-95AF-26C00163177C}" type="slidenum">
              <a:rPr lang="en-US" altLang="zh-TW"/>
              <a:pPr>
                <a:defRPr/>
              </a:pPr>
              <a:t>19</a:t>
            </a:fld>
            <a:endParaRPr lang="en-US" altLang="zh-TW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7CB05-E832-4B2C-BB90-1A7F5A97E9E6}" type="slidenum">
              <a:rPr lang="zh-TW" altLang="en-US"/>
              <a:pPr>
                <a:defRPr/>
              </a:pPr>
              <a:t>2</a:t>
            </a:fld>
            <a:endParaRPr lang="zh-TW" altLang="en-US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404813"/>
            <a:ext cx="7772400" cy="10826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zh-TW" altLang="en-US" sz="4800" smtClean="0"/>
              <a:t>從幾個現象談起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349500"/>
            <a:ext cx="8389938" cy="4032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zh-TW" altLang="en-US" smtClean="0">
                <a:latin typeface="標楷體" pitchFamily="65" charset="-120"/>
              </a:rPr>
              <a:t>按讚的還有誰</a:t>
            </a:r>
            <a:r>
              <a:rPr lang="en-US" altLang="zh-TW" smtClean="0">
                <a:latin typeface="標楷體" pitchFamily="65" charset="-120"/>
              </a:rPr>
              <a:t>—</a:t>
            </a:r>
            <a:r>
              <a:rPr lang="zh-TW" altLang="en-US" smtClean="0">
                <a:solidFill>
                  <a:srgbClr val="CCFF99"/>
                </a:solidFill>
                <a:latin typeface="標楷體" pitchFamily="65" charset="-120"/>
              </a:rPr>
              <a:t>狂讚士、粉絲團</a:t>
            </a:r>
          </a:p>
          <a:p>
            <a:pPr algn="l"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zh-TW" altLang="en-US" smtClean="0">
                <a:latin typeface="標楷體" pitchFamily="65" charset="-120"/>
              </a:rPr>
              <a:t>除了憤怒還有糖果</a:t>
            </a:r>
            <a:r>
              <a:rPr lang="en-US" altLang="zh-TW" smtClean="0">
                <a:latin typeface="標楷體" pitchFamily="65" charset="-120"/>
              </a:rPr>
              <a:t>—</a:t>
            </a:r>
            <a:r>
              <a:rPr lang="zh-TW" altLang="en-US" smtClean="0">
                <a:solidFill>
                  <a:srgbClr val="CCFF99"/>
                </a:solidFill>
                <a:latin typeface="標楷體" pitchFamily="65" charset="-120"/>
              </a:rPr>
              <a:t>手機遊戲的沉迷</a:t>
            </a:r>
          </a:p>
          <a:p>
            <a:pPr algn="l"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zh-TW" altLang="en-US" smtClean="0">
                <a:latin typeface="標楷體" pitchFamily="65" charset="-120"/>
              </a:rPr>
              <a:t>網路恆久遠、一貼永流傳</a:t>
            </a:r>
            <a:r>
              <a:rPr lang="en-US" altLang="zh-TW" smtClean="0">
                <a:latin typeface="標楷體" pitchFamily="65" charset="-120"/>
              </a:rPr>
              <a:t>—</a:t>
            </a:r>
            <a:r>
              <a:rPr lang="zh-TW" altLang="en-US" smtClean="0">
                <a:solidFill>
                  <a:srgbClr val="CCFF99"/>
                </a:solidFill>
                <a:latin typeface="標楷體" pitchFamily="65" charset="-120"/>
              </a:rPr>
              <a:t>謠言、著作權</a:t>
            </a:r>
          </a:p>
          <a:p>
            <a:pPr algn="l"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zh-TW" altLang="en-US" smtClean="0">
                <a:latin typeface="標楷體" pitchFamily="65" charset="-120"/>
              </a:rPr>
              <a:t>社會性的殺人</a:t>
            </a:r>
            <a:r>
              <a:rPr lang="en-US" altLang="zh-TW" smtClean="0">
                <a:latin typeface="標楷體" pitchFamily="65" charset="-120"/>
              </a:rPr>
              <a:t>—</a:t>
            </a:r>
            <a:r>
              <a:rPr lang="zh-TW" altLang="en-US" smtClean="0">
                <a:solidFill>
                  <a:srgbClr val="CCFF99"/>
                </a:solidFill>
                <a:latin typeface="標楷體" pitchFamily="65" charset="-120"/>
              </a:rPr>
              <a:t>網路霸凌的擴散性</a:t>
            </a:r>
          </a:p>
          <a:p>
            <a:pPr algn="l"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zh-TW" altLang="en-US" smtClean="0">
                <a:latin typeface="標楷體" pitchFamily="65" charset="-120"/>
              </a:rPr>
              <a:t>坦白不一定是好事</a:t>
            </a:r>
            <a:r>
              <a:rPr lang="en-US" altLang="zh-TW" smtClean="0">
                <a:latin typeface="標楷體" pitchFamily="65" charset="-120"/>
              </a:rPr>
              <a:t>--</a:t>
            </a:r>
            <a:r>
              <a:rPr lang="zh-TW" altLang="en-US" smtClean="0">
                <a:solidFill>
                  <a:srgbClr val="CCFF99"/>
                </a:solidFill>
                <a:latin typeface="標楷體" pitchFamily="65" charset="-120"/>
              </a:rPr>
              <a:t>自拍、個資的影響</a:t>
            </a:r>
          </a:p>
          <a:p>
            <a:pPr algn="l"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zh-TW" altLang="en-US" smtClean="0">
                <a:latin typeface="標楷體" pitchFamily="65" charset="-120"/>
              </a:rPr>
              <a:t>搖一搖，搖到</a:t>
            </a:r>
            <a:r>
              <a:rPr lang="en-US" altLang="zh-TW" smtClean="0">
                <a:latin typeface="標楷體" pitchFamily="65" charset="-120"/>
              </a:rPr>
              <a:t>…--</a:t>
            </a:r>
            <a:r>
              <a:rPr lang="zh-TW" altLang="en-US" smtClean="0">
                <a:solidFill>
                  <a:srgbClr val="CCFF99"/>
                </a:solidFill>
                <a:latin typeface="標楷體" pitchFamily="65" charset="-120"/>
              </a:rPr>
              <a:t>網路交友的風險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86005-4ABF-4EB1-8E21-19B14D4ABE6F}" type="slidenum">
              <a:rPr lang="en-US" altLang="zh-TW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39939" name="Picture 2" descr="C:\Users\User\Desktop\2014-02-26_095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557338"/>
            <a:ext cx="880427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各單元特色</a:t>
            </a:r>
          </a:p>
        </p:txBody>
      </p:sp>
      <p:sp>
        <p:nvSpPr>
          <p:cNvPr id="409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</a:rPr>
              <a:t>單元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</a:rPr>
              <a:t>4-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</a:rPr>
              <a:t>個資保護與網路犯罪相關法令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</a:endParaRPr>
          </a:p>
          <a:p>
            <a:pPr lvl="1" eaLnBrk="1" hangingPunct="1"/>
            <a:r>
              <a:rPr lang="zh-TW" altLang="en-US" smtClean="0">
                <a:latin typeface="標楷體" pitchFamily="65" charset="-120"/>
              </a:rPr>
              <a:t>以個人資料保護法為主軸，說明個資的重要性及如何預防個資外洩應有的觀念</a:t>
            </a:r>
            <a:endParaRPr lang="en-US" altLang="zh-TW" smtClean="0">
              <a:latin typeface="標楷體" pitchFamily="65" charset="-120"/>
            </a:endParaRPr>
          </a:p>
          <a:p>
            <a:pPr lvl="1" eaLnBrk="1" hangingPunct="1"/>
            <a:r>
              <a:rPr lang="zh-TW" altLang="en-US" smtClean="0">
                <a:latin typeface="標楷體" pitchFamily="65" charset="-120"/>
              </a:rPr>
              <a:t>透過案例說明相闔犯罪法令，讓學生更清楚明暸，進而知法守法</a:t>
            </a:r>
          </a:p>
          <a:p>
            <a:pPr lvl="1"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43C03-BCF0-413C-9B2B-C784C295F2EE}" type="slidenum">
              <a:rPr lang="en-US" altLang="zh-TW"/>
              <a:pPr>
                <a:defRPr/>
              </a:pPr>
              <a:t>21</a:t>
            </a:fld>
            <a:endParaRPr lang="en-US" altLang="zh-TW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CD4F4-D48B-4690-B8A4-4BC6782EA765}" type="slidenum">
              <a:rPr lang="en-US" altLang="zh-TW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41987" name="Picture 4" descr="C:\Users\User\Desktop\2014-02-26_095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65532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各單元特色</a:t>
            </a:r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</a:rPr>
              <a:t>單元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</a:rPr>
              <a:t>5-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</a:rPr>
              <a:t>著作權合理使用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</a:endParaRPr>
          </a:p>
          <a:p>
            <a:pPr lvl="1" eaLnBrk="1" hangingPunct="1"/>
            <a:r>
              <a:rPr lang="zh-TW" altLang="en-US" smtClean="0">
                <a:latin typeface="標楷體" pitchFamily="65" charset="-120"/>
              </a:rPr>
              <a:t>讓學生了解如何合理使用網路著作</a:t>
            </a:r>
            <a:endParaRPr lang="en-US" altLang="zh-TW" smtClean="0">
              <a:latin typeface="標楷體" pitchFamily="65" charset="-120"/>
            </a:endParaRPr>
          </a:p>
          <a:p>
            <a:pPr lvl="1" eaLnBrk="1" hangingPunct="1"/>
            <a:r>
              <a:rPr lang="zh-TW" altLang="en-US" smtClean="0">
                <a:latin typeface="標楷體" pitchFamily="65" charset="-120"/>
              </a:rPr>
              <a:t>讓學生了解創用</a:t>
            </a:r>
            <a:r>
              <a:rPr lang="en-US" altLang="zh-TW" smtClean="0">
                <a:latin typeface="標楷體" pitchFamily="65" charset="-120"/>
              </a:rPr>
              <a:t>CC</a:t>
            </a:r>
            <a:r>
              <a:rPr lang="zh-TW" altLang="en-US" smtClean="0">
                <a:latin typeface="標楷體" pitchFamily="65" charset="-120"/>
              </a:rPr>
              <a:t>授權的方式及使用</a:t>
            </a:r>
            <a:endParaRPr lang="en-US" altLang="zh-TW" smtClean="0">
              <a:latin typeface="標楷體" pitchFamily="65" charset="-120"/>
            </a:endParaRPr>
          </a:p>
          <a:p>
            <a:pPr lvl="1" eaLnBrk="1" hangingPunct="1"/>
            <a:r>
              <a:rPr lang="zh-TW" altLang="en-US" smtClean="0">
                <a:latin typeface="標楷體" pitchFamily="65" charset="-120"/>
              </a:rPr>
              <a:t>以學生自拍影片製作為引，如何依據創用</a:t>
            </a:r>
            <a:r>
              <a:rPr lang="en-US" altLang="zh-TW" smtClean="0">
                <a:latin typeface="標楷體" pitchFamily="65" charset="-120"/>
              </a:rPr>
              <a:t>CC</a:t>
            </a:r>
            <a:r>
              <a:rPr lang="zh-TW" altLang="en-US" smtClean="0">
                <a:latin typeface="標楷體" pitchFamily="65" charset="-120"/>
              </a:rPr>
              <a:t>授權的精神，合理且合法的提供他人使用、分享</a:t>
            </a:r>
          </a:p>
          <a:p>
            <a:pPr lvl="1"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197EB-C331-4A3B-A26F-1B04BE9E22CA}" type="slidenum">
              <a:rPr lang="en-US" altLang="zh-TW"/>
              <a:pPr>
                <a:defRPr/>
              </a:pPr>
              <a:t>23</a:t>
            </a:fld>
            <a:endParaRPr lang="en-US" altLang="zh-TW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各單元特色</a:t>
            </a:r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</a:rPr>
              <a:t>單元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</a:rPr>
              <a:t>6-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</a:rPr>
              <a:t>網路霸凌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</a:endParaRPr>
          </a:p>
          <a:p>
            <a:pPr lvl="1" eaLnBrk="1" hangingPunct="1"/>
            <a:r>
              <a:rPr lang="zh-TW" altLang="en-US" smtClean="0">
                <a:latin typeface="標楷體" pitchFamily="65" charset="-120"/>
              </a:rPr>
              <a:t>本單元著重於如何防範網路霸凌的發生並提供學生自我保護的方法</a:t>
            </a:r>
            <a:endParaRPr lang="en-US" altLang="zh-TW" smtClean="0">
              <a:latin typeface="標楷體" pitchFamily="65" charset="-120"/>
            </a:endParaRPr>
          </a:p>
          <a:p>
            <a:pPr lvl="1" eaLnBrk="1" hangingPunct="1"/>
            <a:r>
              <a:rPr lang="zh-TW" altLang="en-US" smtClean="0">
                <a:latin typeface="標楷體" pitchFamily="65" charset="-120"/>
              </a:rPr>
              <a:t>比較一般霸凌及網路霸凌的差異性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A61E4-7B0D-4798-9193-6E0ED25D736A}" type="slidenum">
              <a:rPr lang="en-US" altLang="zh-TW"/>
              <a:pPr>
                <a:defRPr/>
              </a:pPr>
              <a:t>24</a:t>
            </a:fld>
            <a:endParaRPr lang="en-US" altLang="zh-TW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B89AE-67AC-4387-8727-23E69A8E4646}" type="slidenum">
              <a:rPr lang="en-US" altLang="zh-TW"/>
              <a:pPr>
                <a:defRPr/>
              </a:pPr>
              <a:t>25</a:t>
            </a:fld>
            <a:endParaRPr lang="en-US" altLang="zh-TW"/>
          </a:p>
        </p:txBody>
      </p:sp>
      <p:pic>
        <p:nvPicPr>
          <p:cNvPr id="45060" name="Picture 2" descr="C:\Users\User\Desktop\2014-02-26_095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412875"/>
            <a:ext cx="91059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各單元特色</a:t>
            </a: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</a:rPr>
              <a:t>單元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</a:rPr>
              <a:t>7-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</a:rPr>
              <a:t>網路交友與社群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</a:endParaRPr>
          </a:p>
          <a:p>
            <a:pPr lvl="1" eaLnBrk="1" hangingPunct="1"/>
            <a:r>
              <a:rPr lang="zh-TW" altLang="en-US" smtClean="0">
                <a:latin typeface="標楷體" pitchFamily="65" charset="-120"/>
              </a:rPr>
              <a:t>重視國中生網路交友與社群使用經驗</a:t>
            </a:r>
          </a:p>
          <a:p>
            <a:pPr lvl="1" eaLnBrk="1" hangingPunct="1"/>
            <a:r>
              <a:rPr lang="zh-TW" altLang="en-US" smtClean="0">
                <a:latin typeface="標楷體" pitchFamily="65" charset="-120"/>
              </a:rPr>
              <a:t>重視網路交友與社群使用經驗之善用，避免單向強調誤用案例</a:t>
            </a:r>
            <a:endParaRPr lang="en-US" altLang="zh-TW" smtClean="0">
              <a:latin typeface="標楷體" pitchFamily="65" charset="-120"/>
            </a:endParaRPr>
          </a:p>
          <a:p>
            <a:pPr lvl="1" eaLnBrk="1" hangingPunct="1"/>
            <a:r>
              <a:rPr lang="zh-TW" altLang="en-US" smtClean="0">
                <a:latin typeface="標楷體" pitchFamily="65" charset="-120"/>
              </a:rPr>
              <a:t>結合好記易用的安全守則（５４３法則）</a:t>
            </a:r>
            <a:endParaRPr lang="en-US" altLang="zh-TW" smtClean="0">
              <a:latin typeface="標楷體" pitchFamily="65" charset="-120"/>
            </a:endParaRPr>
          </a:p>
          <a:p>
            <a:pPr marL="1428750" lvl="2" indent="-514350" eaLnBrk="1" hangingPunct="1">
              <a:buClr>
                <a:srgbClr val="002060"/>
              </a:buClr>
              <a:buFontTx/>
              <a:buAutoNum type="arabicPeriod"/>
            </a:pPr>
            <a:r>
              <a:rPr lang="zh-TW" altLang="zh-TW" smtClean="0">
                <a:latin typeface="標楷體" pitchFamily="65" charset="-120"/>
              </a:rPr>
              <a:t>交友要</a:t>
            </a:r>
            <a:r>
              <a:rPr lang="en-US" altLang="zh-TW" smtClean="0">
                <a:latin typeface="標楷體" pitchFamily="65" charset="-120"/>
              </a:rPr>
              <a:t>5</a:t>
            </a:r>
            <a:r>
              <a:rPr lang="zh-TW" altLang="zh-TW" smtClean="0">
                <a:latin typeface="標楷體" pitchFamily="65" charset="-120"/>
              </a:rPr>
              <a:t>問</a:t>
            </a:r>
            <a:endParaRPr lang="en-US" altLang="zh-TW" smtClean="0">
              <a:latin typeface="標楷體" pitchFamily="65" charset="-120"/>
            </a:endParaRPr>
          </a:p>
          <a:p>
            <a:pPr marL="1428750" lvl="2" indent="-514350" eaLnBrk="1" hangingPunct="1">
              <a:buClr>
                <a:srgbClr val="002060"/>
              </a:buClr>
              <a:buFontTx/>
              <a:buAutoNum type="arabicPeriod"/>
            </a:pPr>
            <a:r>
              <a:rPr lang="zh-TW" altLang="zh-TW" smtClean="0">
                <a:latin typeface="標楷體" pitchFamily="65" charset="-120"/>
              </a:rPr>
              <a:t>網路交友與社群安全</a:t>
            </a:r>
            <a:r>
              <a:rPr lang="en-US" altLang="zh-TW" smtClean="0">
                <a:latin typeface="標楷體" pitchFamily="65" charset="-120"/>
              </a:rPr>
              <a:t>MOVE 4</a:t>
            </a:r>
            <a:r>
              <a:rPr lang="zh-TW" altLang="zh-TW" smtClean="0">
                <a:latin typeface="標楷體" pitchFamily="65" charset="-120"/>
              </a:rPr>
              <a:t>字訣</a:t>
            </a:r>
            <a:endParaRPr lang="en-US" altLang="zh-TW" smtClean="0">
              <a:latin typeface="標楷體" pitchFamily="65" charset="-120"/>
            </a:endParaRPr>
          </a:p>
          <a:p>
            <a:pPr marL="1428750" lvl="2" indent="-514350" eaLnBrk="1" hangingPunct="1">
              <a:buClr>
                <a:srgbClr val="002060"/>
              </a:buClr>
              <a:buFontTx/>
              <a:buAutoNum type="arabicPeriod"/>
            </a:pPr>
            <a:r>
              <a:rPr lang="zh-TW" altLang="zh-TW" smtClean="0">
                <a:latin typeface="標楷體" pitchFamily="65" charset="-120"/>
              </a:rPr>
              <a:t>及面對危難時的</a:t>
            </a:r>
            <a:r>
              <a:rPr lang="en-US" altLang="zh-TW" smtClean="0">
                <a:latin typeface="標楷體" pitchFamily="65" charset="-120"/>
              </a:rPr>
              <a:t>3C</a:t>
            </a:r>
            <a:r>
              <a:rPr lang="zh-TW" altLang="zh-TW" smtClean="0">
                <a:latin typeface="標楷體" pitchFamily="65" charset="-120"/>
              </a:rPr>
              <a:t>處理要訣</a:t>
            </a:r>
            <a:endParaRPr lang="zh-TW" altLang="en-US" smtClean="0">
              <a:latin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1F8C6-D9AE-4EB0-B638-386F5AFEE3C5}" type="slidenum">
              <a:rPr lang="en-US" altLang="zh-TW"/>
              <a:pPr>
                <a:defRPr/>
              </a:pPr>
              <a:t>26</a:t>
            </a:fld>
            <a:endParaRPr lang="en-US" altLang="zh-TW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>
          <a:xfrm>
            <a:off x="1187450" y="333375"/>
            <a:ext cx="7497763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各單元特色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750" y="1628775"/>
            <a:ext cx="8115300" cy="467995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zh-TW" sz="2600" smtClean="0">
                <a:latin typeface="標楷體" pitchFamily="65" charset="-120"/>
              </a:rPr>
              <a:t>在虛擬的網路交友與社群世界更是不可少，透過問自己以下</a:t>
            </a:r>
            <a:r>
              <a:rPr lang="en-US" altLang="zh-TW" sz="2600" smtClean="0">
                <a:latin typeface="標楷體" pitchFamily="65" charset="-120"/>
              </a:rPr>
              <a:t>5W</a:t>
            </a:r>
            <a:r>
              <a:rPr lang="zh-TW" altLang="zh-TW" sz="2600" smtClean="0">
                <a:latin typeface="標楷體" pitchFamily="65" charset="-120"/>
              </a:rPr>
              <a:t>問句，可以協助辨識網友及社群的好壞：</a:t>
            </a:r>
          </a:p>
          <a:p>
            <a:pPr marL="971550" lvl="1" indent="-514350" eaLnBrk="1" hangingPunct="1">
              <a:buClr>
                <a:srgbClr val="002060"/>
              </a:buClr>
              <a:buFontTx/>
              <a:buAutoNum type="arabicPeriod"/>
            </a:pPr>
            <a:r>
              <a:rPr lang="en-US" altLang="zh-TW" sz="2200" smtClean="0">
                <a:latin typeface="標楷體" pitchFamily="65" charset="-120"/>
              </a:rPr>
              <a:t>Who </a:t>
            </a:r>
            <a:r>
              <a:rPr lang="zh-TW" altLang="zh-TW" sz="2200" smtClean="0">
                <a:latin typeface="標楷體" pitchFamily="65" charset="-120"/>
              </a:rPr>
              <a:t>：這個網友、社群成員是誰？是值得信賴且真實可</a:t>
            </a:r>
            <a:r>
              <a:rPr lang="en-US" altLang="zh-TW" sz="2200" smtClean="0">
                <a:latin typeface="標楷體" pitchFamily="65" charset="-120"/>
              </a:rPr>
              <a:t/>
            </a:r>
            <a:br>
              <a:rPr lang="en-US" altLang="zh-TW" sz="2200" smtClean="0">
                <a:latin typeface="標楷體" pitchFamily="65" charset="-120"/>
              </a:rPr>
            </a:br>
            <a:r>
              <a:rPr lang="en-US" altLang="zh-TW" sz="2200" smtClean="0">
                <a:latin typeface="標楷體" pitchFamily="65" charset="-120"/>
              </a:rPr>
              <a:t>      </a:t>
            </a:r>
            <a:r>
              <a:rPr lang="zh-TW" altLang="zh-TW" sz="2200" smtClean="0">
                <a:latin typeface="標楷體" pitchFamily="65" charset="-120"/>
              </a:rPr>
              <a:t>查證的人嗎？</a:t>
            </a:r>
            <a:endParaRPr lang="en-US" altLang="zh-TW" sz="2200" smtClean="0">
              <a:latin typeface="標楷體" pitchFamily="65" charset="-120"/>
            </a:endParaRPr>
          </a:p>
          <a:p>
            <a:pPr marL="971550" lvl="1" indent="-514350" eaLnBrk="1" hangingPunct="1">
              <a:buClr>
                <a:srgbClr val="002060"/>
              </a:buClr>
              <a:buFontTx/>
              <a:buAutoNum type="arabicPeriod"/>
            </a:pPr>
            <a:r>
              <a:rPr lang="en-US" altLang="zh-TW" sz="2200" smtClean="0">
                <a:latin typeface="標楷體" pitchFamily="65" charset="-120"/>
              </a:rPr>
              <a:t>What</a:t>
            </a:r>
            <a:r>
              <a:rPr lang="zh-TW" altLang="zh-TW" sz="2200" smtClean="0">
                <a:latin typeface="標楷體" pitchFamily="65" charset="-120"/>
              </a:rPr>
              <a:t>：這個人跟我結為朋友的目的是？他想從我這裡得</a:t>
            </a:r>
            <a:r>
              <a:rPr lang="zh-TW" altLang="en-US" sz="2200" smtClean="0">
                <a:latin typeface="標楷體" pitchFamily="65" charset="-120"/>
              </a:rPr>
              <a:t>  </a:t>
            </a:r>
            <a:r>
              <a:rPr lang="en-US" altLang="zh-TW" sz="2200" smtClean="0">
                <a:latin typeface="標楷體" pitchFamily="65" charset="-120"/>
              </a:rPr>
              <a:t/>
            </a:r>
            <a:br>
              <a:rPr lang="en-US" altLang="zh-TW" sz="2200" smtClean="0">
                <a:latin typeface="標楷體" pitchFamily="65" charset="-120"/>
              </a:rPr>
            </a:br>
            <a:r>
              <a:rPr lang="zh-TW" altLang="en-US" sz="2200" smtClean="0">
                <a:latin typeface="標楷體" pitchFamily="65" charset="-120"/>
              </a:rPr>
              <a:t>      </a:t>
            </a:r>
            <a:r>
              <a:rPr lang="zh-TW" altLang="zh-TW" sz="2200" smtClean="0">
                <a:latin typeface="標楷體" pitchFamily="65" charset="-120"/>
              </a:rPr>
              <a:t>到什麼？社群設立的目的？</a:t>
            </a:r>
            <a:endParaRPr lang="en-US" altLang="zh-TW" sz="2200" smtClean="0">
              <a:latin typeface="標楷體" pitchFamily="65" charset="-120"/>
            </a:endParaRPr>
          </a:p>
          <a:p>
            <a:pPr marL="971550" lvl="1" indent="-514350" eaLnBrk="1" hangingPunct="1">
              <a:buClr>
                <a:srgbClr val="002060"/>
              </a:buClr>
              <a:buFontTx/>
              <a:buAutoNum type="arabicPeriod"/>
            </a:pPr>
            <a:r>
              <a:rPr lang="en-US" altLang="zh-TW" sz="2200" smtClean="0">
                <a:latin typeface="標楷體" pitchFamily="65" charset="-120"/>
              </a:rPr>
              <a:t>When</a:t>
            </a:r>
            <a:r>
              <a:rPr lang="zh-TW" altLang="zh-TW" sz="2200" smtClean="0">
                <a:latin typeface="標楷體" pitchFamily="65" charset="-120"/>
              </a:rPr>
              <a:t>：這個人跟我接觸的時間、社群設立時間有多久？</a:t>
            </a:r>
            <a:r>
              <a:rPr lang="en-US" altLang="zh-TW" sz="2200" smtClean="0">
                <a:latin typeface="標楷體" pitchFamily="65" charset="-120"/>
              </a:rPr>
              <a:t/>
            </a:r>
            <a:br>
              <a:rPr lang="en-US" altLang="zh-TW" sz="2200" smtClean="0">
                <a:latin typeface="標楷體" pitchFamily="65" charset="-120"/>
              </a:rPr>
            </a:br>
            <a:r>
              <a:rPr lang="zh-TW" altLang="en-US" sz="2200" smtClean="0">
                <a:latin typeface="標楷體" pitchFamily="65" charset="-120"/>
              </a:rPr>
              <a:t>      </a:t>
            </a:r>
            <a:r>
              <a:rPr lang="zh-TW" altLang="zh-TW" sz="2200" smtClean="0">
                <a:latin typeface="標楷體" pitchFamily="65" charset="-120"/>
              </a:rPr>
              <a:t>足夠讓我了解嗎？</a:t>
            </a:r>
            <a:endParaRPr lang="en-US" altLang="zh-TW" sz="2200" smtClean="0">
              <a:latin typeface="標楷體" pitchFamily="65" charset="-120"/>
            </a:endParaRPr>
          </a:p>
          <a:p>
            <a:pPr marL="971550" lvl="1" indent="-514350" eaLnBrk="1" hangingPunct="1">
              <a:buClr>
                <a:srgbClr val="002060"/>
              </a:buClr>
              <a:buFontTx/>
              <a:buAutoNum type="arabicPeriod"/>
            </a:pPr>
            <a:r>
              <a:rPr lang="en-US" altLang="zh-TW" sz="2200" smtClean="0">
                <a:latin typeface="標楷體" pitchFamily="65" charset="-120"/>
              </a:rPr>
              <a:t>Where</a:t>
            </a:r>
            <a:r>
              <a:rPr lang="zh-TW" altLang="zh-TW" sz="2200" smtClean="0">
                <a:latin typeface="標楷體" pitchFamily="65" charset="-120"/>
              </a:rPr>
              <a:t>：這個朋友的資訊是否來自於值得信任的人或機構？</a:t>
            </a:r>
            <a:r>
              <a:rPr lang="en-US" altLang="zh-TW" sz="2200" smtClean="0">
                <a:latin typeface="標楷體" pitchFamily="65" charset="-120"/>
              </a:rPr>
              <a:t/>
            </a:r>
            <a:br>
              <a:rPr lang="en-US" altLang="zh-TW" sz="2200" smtClean="0">
                <a:latin typeface="標楷體" pitchFamily="65" charset="-120"/>
              </a:rPr>
            </a:br>
            <a:r>
              <a:rPr lang="zh-TW" altLang="en-US" sz="2200" smtClean="0">
                <a:latin typeface="標楷體" pitchFamily="65" charset="-120"/>
              </a:rPr>
              <a:t>       </a:t>
            </a:r>
            <a:r>
              <a:rPr lang="zh-TW" altLang="zh-TW" sz="2200" smtClean="0">
                <a:latin typeface="標楷體" pitchFamily="65" charset="-120"/>
              </a:rPr>
              <a:t>社群裡的資訊有無可靠來源？</a:t>
            </a:r>
            <a:endParaRPr lang="en-US" altLang="zh-TW" sz="2200" smtClean="0">
              <a:latin typeface="標楷體" pitchFamily="65" charset="-120"/>
            </a:endParaRPr>
          </a:p>
          <a:p>
            <a:pPr marL="971550" lvl="1" indent="-514350" eaLnBrk="1" hangingPunct="1">
              <a:buClr>
                <a:srgbClr val="002060"/>
              </a:buClr>
              <a:buFontTx/>
              <a:buAutoNum type="arabicPeriod"/>
            </a:pPr>
            <a:r>
              <a:rPr lang="en-US" altLang="zh-TW" sz="2200" smtClean="0">
                <a:latin typeface="標楷體" pitchFamily="65" charset="-120"/>
              </a:rPr>
              <a:t>Why </a:t>
            </a:r>
            <a:r>
              <a:rPr lang="zh-TW" altLang="zh-TW" sz="2200" smtClean="0">
                <a:latin typeface="標楷體" pitchFamily="65" charset="-120"/>
              </a:rPr>
              <a:t>：我能找出這個人所說的話及社群裡的資訊，值得</a:t>
            </a:r>
            <a:r>
              <a:rPr lang="en-US" altLang="zh-TW" sz="2200" smtClean="0">
                <a:latin typeface="標楷體" pitchFamily="65" charset="-120"/>
              </a:rPr>
              <a:t/>
            </a:r>
            <a:br>
              <a:rPr lang="en-US" altLang="zh-TW" sz="2200" smtClean="0">
                <a:latin typeface="標楷體" pitchFamily="65" charset="-120"/>
              </a:rPr>
            </a:br>
            <a:r>
              <a:rPr lang="en-US" altLang="zh-TW" sz="2200" smtClean="0">
                <a:latin typeface="標楷體" pitchFamily="65" charset="-120"/>
              </a:rPr>
              <a:t>      </a:t>
            </a:r>
            <a:r>
              <a:rPr lang="zh-TW" altLang="zh-TW" sz="2200" smtClean="0">
                <a:latin typeface="標楷體" pitchFamily="65" charset="-120"/>
              </a:rPr>
              <a:t>相信的理由嗎？</a:t>
            </a:r>
            <a:endParaRPr lang="zh-TW" altLang="en-US" sz="2200" smtClean="0">
              <a:latin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6C9B4-B3A4-46C0-8DE9-0A7E16CD26B5}" type="slidenum">
              <a:rPr lang="en-US" altLang="zh-TW"/>
              <a:pPr>
                <a:defRPr/>
              </a:pPr>
              <a:t>27</a:t>
            </a:fld>
            <a:endParaRPr lang="en-US" altLang="zh-TW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499AD-9A04-4DF5-8218-EC2FA02A8506}" type="slidenum">
              <a:rPr lang="en-US" altLang="zh-TW"/>
              <a:pPr>
                <a:defRPr/>
              </a:pPr>
              <a:t>28</a:t>
            </a:fld>
            <a:endParaRPr lang="en-US" altLang="zh-TW"/>
          </a:p>
        </p:txBody>
      </p:sp>
      <p:pic>
        <p:nvPicPr>
          <p:cNvPr id="48131" name="Picture 2" descr="C:\Users\User\Desktop\2014-02-26_0959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09675"/>
            <a:ext cx="8750300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各單元特色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1800" y="1557338"/>
            <a:ext cx="8461375" cy="467995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</a:rPr>
              <a:t>單元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</a:rPr>
              <a:t>8-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</a:rPr>
              <a:t>網路購物與拍賣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</a:endParaRPr>
          </a:p>
          <a:p>
            <a:pPr lvl="1" eaLnBrk="1" hangingPunct="1">
              <a:defRPr/>
            </a:pPr>
            <a:r>
              <a:rPr lang="zh-TW" altLang="en-US" dirty="0" smtClean="0">
                <a:latin typeface="標楷體" panose="03000509000000000000" pitchFamily="65" charset="-120"/>
              </a:rPr>
              <a:t>台灣</a:t>
            </a:r>
            <a:r>
              <a:rPr lang="zh-TW" altLang="en-US" dirty="0">
                <a:latin typeface="標楷體" panose="03000509000000000000" pitchFamily="65" charset="-120"/>
              </a:rPr>
              <a:t>網購市場規模</a:t>
            </a:r>
            <a:r>
              <a:rPr lang="en-US" altLang="zh-TW" dirty="0">
                <a:latin typeface="標楷體" panose="03000509000000000000" pitchFamily="65" charset="-120"/>
              </a:rPr>
              <a:t>2013</a:t>
            </a:r>
            <a:r>
              <a:rPr lang="zh-TW" altLang="en-US" dirty="0">
                <a:latin typeface="標楷體" panose="03000509000000000000" pitchFamily="65" charset="-120"/>
              </a:rPr>
              <a:t>年突破</a:t>
            </a:r>
            <a:r>
              <a:rPr lang="en-US" altLang="zh-TW" dirty="0">
                <a:latin typeface="標楷體" panose="03000509000000000000" pitchFamily="65" charset="-120"/>
              </a:rPr>
              <a:t>7,400</a:t>
            </a:r>
            <a:r>
              <a:rPr lang="zh-TW" altLang="en-US" dirty="0">
                <a:latin typeface="標楷體" panose="03000509000000000000" pitchFamily="65" charset="-120"/>
              </a:rPr>
              <a:t>億，這些常見的網路購物、網路拍賣、網路團購等行為，統稱為網路交易</a:t>
            </a:r>
            <a:r>
              <a:rPr lang="en-US" altLang="zh-TW" dirty="0">
                <a:latin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</a:rPr>
              <a:t>電子商務</a:t>
            </a:r>
            <a:r>
              <a:rPr lang="en-US" altLang="zh-TW" dirty="0">
                <a:latin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</a:rPr>
              <a:t>，和實體交易一樣，已成為我們生活中不可或缺的</a:t>
            </a:r>
            <a:r>
              <a:rPr lang="zh-TW" altLang="en-US" dirty="0" smtClean="0">
                <a:latin typeface="標楷體" panose="03000509000000000000" pitchFamily="65" charset="-120"/>
              </a:rPr>
              <a:t>一部分</a:t>
            </a:r>
            <a:endParaRPr lang="en-US" altLang="zh-TW" dirty="0">
              <a:latin typeface="標楷體" panose="03000509000000000000" pitchFamily="65" charset="-120"/>
            </a:endParaRPr>
          </a:p>
          <a:p>
            <a:pPr lvl="1" eaLnBrk="1" hangingPunct="1">
              <a:defRPr/>
            </a:pPr>
            <a:r>
              <a:rPr lang="zh-TW" altLang="en-US" dirty="0" smtClean="0">
                <a:latin typeface="標楷體" panose="03000509000000000000" pitchFamily="65" charset="-120"/>
              </a:rPr>
              <a:t>本</a:t>
            </a:r>
            <a:r>
              <a:rPr lang="zh-TW" altLang="en-US" dirty="0">
                <a:latin typeface="標楷體" panose="03000509000000000000" pitchFamily="65" charset="-120"/>
              </a:rPr>
              <a:t>章依最新社會趨勢介紹網路交易的模式</a:t>
            </a:r>
            <a:r>
              <a:rPr lang="zh-TW" altLang="en-US" dirty="0" smtClean="0">
                <a:latin typeface="標楷體" panose="03000509000000000000" pitchFamily="65" charset="-120"/>
              </a:rPr>
              <a:t>：</a:t>
            </a:r>
            <a:r>
              <a:rPr lang="en-US" altLang="zh-TW" smtClean="0">
                <a:latin typeface="標楷體" panose="03000509000000000000" pitchFamily="65" charset="-120"/>
              </a:rPr>
              <a:t>B2C</a:t>
            </a:r>
            <a:r>
              <a:rPr lang="zh-TW" altLang="en-US" smtClean="0">
                <a:latin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</a:rPr>
              <a:t>C2C</a:t>
            </a:r>
            <a:r>
              <a:rPr lang="zh-TW" altLang="en-US" dirty="0" smtClean="0">
                <a:latin typeface="標楷體" panose="03000509000000000000" pitchFamily="65" charset="-120"/>
              </a:rPr>
              <a:t>、</a:t>
            </a:r>
            <a:r>
              <a:rPr lang="en-US" altLang="zh-TW" dirty="0" smtClean="0">
                <a:latin typeface="標楷體" panose="03000509000000000000" pitchFamily="65" charset="-120"/>
              </a:rPr>
              <a:t>B2B</a:t>
            </a:r>
            <a:r>
              <a:rPr lang="zh-TW" altLang="en-US" dirty="0">
                <a:latin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</a:rPr>
              <a:t>O2O</a:t>
            </a:r>
            <a:r>
              <a:rPr lang="zh-TW" altLang="en-US" dirty="0">
                <a:latin typeface="標楷體" panose="03000509000000000000" pitchFamily="65" charset="-120"/>
              </a:rPr>
              <a:t>及付款方式，如小額付款、第三方支付</a:t>
            </a:r>
            <a:r>
              <a:rPr lang="zh-TW" altLang="en-US" dirty="0" smtClean="0">
                <a:latin typeface="標楷體" panose="03000509000000000000" pitchFamily="65" charset="-120"/>
              </a:rPr>
              <a:t>等</a:t>
            </a:r>
            <a:endParaRPr lang="en-US" altLang="zh-TW" dirty="0" smtClean="0">
              <a:latin typeface="標楷體" panose="03000509000000000000" pitchFamily="65" charset="-120"/>
            </a:endParaRPr>
          </a:p>
          <a:p>
            <a:pPr lvl="1" eaLnBrk="1" hangingPunct="1">
              <a:defRPr/>
            </a:pPr>
            <a:r>
              <a:rPr lang="zh-TW" altLang="en-US" dirty="0" smtClean="0">
                <a:latin typeface="標楷體" panose="03000509000000000000" pitchFamily="65" charset="-120"/>
              </a:rPr>
              <a:t>提供</a:t>
            </a:r>
            <a:r>
              <a:rPr lang="zh-TW" altLang="en-US" dirty="0">
                <a:latin typeface="標楷體" panose="03000509000000000000" pitchFamily="65" charset="-120"/>
              </a:rPr>
              <a:t>網路交易注意事項和防止遭受網路詐騙的技巧</a:t>
            </a:r>
            <a:r>
              <a:rPr lang="zh-TW" altLang="en-US" dirty="0" smtClean="0">
                <a:latin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</a:endParaRPr>
          </a:p>
          <a:p>
            <a:pPr lvl="1" eaLnBrk="1" hangingPunct="1">
              <a:defRPr/>
            </a:pPr>
            <a:r>
              <a:rPr lang="zh-TW" altLang="en-US" dirty="0" smtClean="0">
                <a:latin typeface="標楷體" panose="03000509000000000000" pitchFamily="65" charset="-120"/>
              </a:rPr>
              <a:t>製作</a:t>
            </a:r>
            <a:r>
              <a:rPr lang="zh-TW" altLang="en-US" dirty="0">
                <a:latin typeface="標楷體" panose="03000509000000000000" pitchFamily="65" charset="-120"/>
              </a:rPr>
              <a:t>簡易馬拉松闖關遊戲讓同學進行自我測驗。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48614-B46C-41EC-B3A7-B3039F4F4482}" type="slidenum">
              <a:rPr lang="en-US" altLang="zh-TW"/>
              <a:pPr>
                <a:defRPr/>
              </a:pPr>
              <a:t>29</a:t>
            </a:fld>
            <a:endParaRPr lang="en-US" altLang="zh-TW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fld id="{6076E560-7DB5-4728-80D2-1AC0AF394187}" type="slidenum">
              <a:rPr kumimoji="0" lang="en-US" altLang="zh-TW" sz="1400">
                <a:latin typeface="Calibri" pitchFamily="34" charset="0"/>
              </a:rPr>
              <a:pPr/>
              <a:t>3</a:t>
            </a:fld>
            <a:endParaRPr kumimoji="0" lang="en-US" altLang="zh-TW" sz="1400"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2276475"/>
            <a:ext cx="6192838" cy="2160588"/>
          </a:xfrm>
        </p:spPr>
        <p:txBody>
          <a:bodyPr/>
          <a:lstStyle/>
          <a:p>
            <a:pPr eaLnBrk="1" hangingPunct="1"/>
            <a:r>
              <a:rPr lang="zh-TW" altLang="en-US" sz="4800" smtClean="0">
                <a:solidFill>
                  <a:srgbClr val="660066"/>
                </a:solidFill>
              </a:rPr>
              <a:t>孩子在網路世界的</a:t>
            </a:r>
            <a:br>
              <a:rPr lang="zh-TW" altLang="en-US" sz="4800" smtClean="0">
                <a:solidFill>
                  <a:srgbClr val="660066"/>
                </a:solidFill>
              </a:rPr>
            </a:br>
            <a:r>
              <a:rPr lang="zh-TW" altLang="en-US" sz="4800" smtClean="0">
                <a:solidFill>
                  <a:srgbClr val="660066"/>
                </a:solidFill>
              </a:rPr>
              <a:t>奇幻漂流</a:t>
            </a:r>
            <a:r>
              <a:rPr lang="zh-TW" altLang="en-US" sz="6600" smtClean="0">
                <a:solidFill>
                  <a:srgbClr val="660066"/>
                </a:solidFill>
              </a:rPr>
              <a:t/>
            </a:r>
            <a:br>
              <a:rPr lang="zh-TW" altLang="en-US" sz="6600" smtClean="0">
                <a:solidFill>
                  <a:srgbClr val="660066"/>
                </a:solidFill>
              </a:rPr>
            </a:br>
            <a:r>
              <a:rPr lang="zh-TW" altLang="en-US" sz="2400" smtClean="0">
                <a:solidFill>
                  <a:srgbClr val="660066"/>
                </a:solidFill>
              </a:rPr>
              <a:t/>
            </a:r>
            <a:br>
              <a:rPr lang="zh-TW" altLang="en-US" sz="2400" smtClean="0">
                <a:solidFill>
                  <a:srgbClr val="660066"/>
                </a:solidFill>
              </a:rPr>
            </a:br>
            <a:r>
              <a:rPr lang="en-US" altLang="zh-TW" sz="3200" smtClean="0">
                <a:solidFill>
                  <a:srgbClr val="FF0000"/>
                </a:solidFill>
              </a:rPr>
              <a:t>--</a:t>
            </a:r>
            <a:r>
              <a:rPr lang="zh-TW" altLang="en-US" sz="3200" smtClean="0">
                <a:solidFill>
                  <a:srgbClr val="FF0000"/>
                </a:solidFill>
              </a:rPr>
              <a:t>科技始終挑戰人性</a:t>
            </a:r>
            <a:br>
              <a:rPr lang="zh-TW" altLang="en-US" sz="3200" smtClean="0">
                <a:solidFill>
                  <a:srgbClr val="FF0000"/>
                </a:solidFill>
              </a:rPr>
            </a:br>
            <a:r>
              <a:rPr lang="en-US" altLang="zh-TW" sz="3200" smtClean="0">
                <a:solidFill>
                  <a:srgbClr val="FF0000"/>
                </a:solidFill>
              </a:rPr>
              <a:t>--</a:t>
            </a:r>
            <a:r>
              <a:rPr lang="zh-TW" altLang="en-US" sz="3200" smtClean="0">
                <a:solidFill>
                  <a:srgbClr val="FF0000"/>
                </a:solidFill>
              </a:rPr>
              <a:t>網路空間的權力流動</a:t>
            </a:r>
            <a:br>
              <a:rPr lang="zh-TW" altLang="en-US" sz="3200" smtClean="0">
                <a:solidFill>
                  <a:srgbClr val="FF0000"/>
                </a:solidFill>
              </a:rPr>
            </a:br>
            <a:r>
              <a:rPr lang="en-US" altLang="zh-TW" sz="3200" smtClean="0">
                <a:solidFill>
                  <a:srgbClr val="000066"/>
                </a:solidFill>
              </a:rPr>
              <a:t>--</a:t>
            </a:r>
            <a:r>
              <a:rPr lang="zh-TW" altLang="en-US" sz="3200" smtClean="0">
                <a:solidFill>
                  <a:srgbClr val="000066"/>
                </a:solidFill>
              </a:rPr>
              <a:t>教育是學習與科技、生活的集體實踐過程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各單元特色</a:t>
            </a:r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</a:rPr>
              <a:t>單元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</a:rPr>
              <a:t>9-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</a:rPr>
              <a:t>網路沈迷與健康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</a:endParaRPr>
          </a:p>
          <a:p>
            <a:pPr lvl="1" eaLnBrk="1" hangingPunct="1"/>
            <a:r>
              <a:rPr lang="zh-TW" altLang="en-US" smtClean="0">
                <a:latin typeface="標楷體" pitchFamily="65" charset="-120"/>
              </a:rPr>
              <a:t>提供學生認識</a:t>
            </a:r>
            <a:r>
              <a:rPr lang="zh-TW" altLang="zh-TW" smtClean="0">
                <a:latin typeface="標楷體" pitchFamily="65" charset="-120"/>
              </a:rPr>
              <a:t>網路沈迷</a:t>
            </a:r>
            <a:r>
              <a:rPr lang="zh-TW" altLang="en-US" smtClean="0">
                <a:latin typeface="標楷體" pitchFamily="65" charset="-120"/>
              </a:rPr>
              <a:t>的可能情形</a:t>
            </a:r>
            <a:endParaRPr lang="en-US" altLang="zh-TW" smtClean="0">
              <a:latin typeface="標楷體" pitchFamily="65" charset="-120"/>
            </a:endParaRPr>
          </a:p>
          <a:p>
            <a:pPr lvl="1" eaLnBrk="1" hangingPunct="1"/>
            <a:r>
              <a:rPr lang="zh-TW" altLang="en-US" smtClean="0">
                <a:latin typeface="標楷體" pitchFamily="65" charset="-120"/>
              </a:rPr>
              <a:t>提供學生分辨</a:t>
            </a:r>
            <a:r>
              <a:rPr lang="zh-TW" altLang="zh-TW" smtClean="0">
                <a:latin typeface="標楷體" pitchFamily="65" charset="-120"/>
              </a:rPr>
              <a:t>網路沈迷</a:t>
            </a:r>
            <a:r>
              <a:rPr lang="zh-TW" altLang="en-US" smtClean="0">
                <a:latin typeface="標楷體" pitchFamily="65" charset="-120"/>
              </a:rPr>
              <a:t>與</a:t>
            </a:r>
            <a:r>
              <a:rPr lang="zh-TW" altLang="zh-TW" smtClean="0">
                <a:latin typeface="標楷體" pitchFamily="65" charset="-120"/>
              </a:rPr>
              <a:t>網路</a:t>
            </a:r>
            <a:r>
              <a:rPr lang="zh-TW" altLang="en-US" smtClean="0">
                <a:latin typeface="標楷體" pitchFamily="65" charset="-120"/>
              </a:rPr>
              <a:t>成癮的差異</a:t>
            </a:r>
            <a:endParaRPr lang="en-US" altLang="zh-TW" smtClean="0">
              <a:latin typeface="標楷體" pitchFamily="65" charset="-120"/>
            </a:endParaRPr>
          </a:p>
          <a:p>
            <a:pPr lvl="1" eaLnBrk="1" hangingPunct="1"/>
            <a:r>
              <a:rPr lang="zh-TW" altLang="en-US" smtClean="0">
                <a:latin typeface="標楷體" pitchFamily="65" charset="-120"/>
              </a:rPr>
              <a:t>提供學生遠離</a:t>
            </a:r>
            <a:r>
              <a:rPr lang="zh-TW" altLang="zh-TW" smtClean="0">
                <a:latin typeface="標楷體" pitchFamily="65" charset="-120"/>
              </a:rPr>
              <a:t>網路沈迷</a:t>
            </a:r>
            <a:r>
              <a:rPr lang="zh-TW" altLang="en-US" smtClean="0">
                <a:latin typeface="標楷體" pitchFamily="65" charset="-120"/>
              </a:rPr>
              <a:t>的方法</a:t>
            </a:r>
            <a:endParaRPr lang="en-US" altLang="zh-TW" smtClean="0">
              <a:latin typeface="標楷體" pitchFamily="65" charset="-120"/>
            </a:endParaRPr>
          </a:p>
          <a:p>
            <a:pPr lvl="1"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27B61-D37E-4078-B76F-310F9E96C7EC}" type="slidenum">
              <a:rPr lang="en-US" altLang="zh-TW"/>
              <a:pPr>
                <a:defRPr/>
              </a:pPr>
              <a:t>30</a:t>
            </a:fld>
            <a:endParaRPr lang="en-US" altLang="zh-TW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36DD0-EB78-4F95-9A9F-D3FE0FEAB5F9}" type="slidenum">
              <a:rPr lang="en-US" altLang="zh-TW"/>
              <a:pPr>
                <a:defRPr/>
              </a:pPr>
              <a:t>31</a:t>
            </a:fld>
            <a:endParaRPr lang="en-US" altLang="zh-TW"/>
          </a:p>
        </p:txBody>
      </p:sp>
      <p:pic>
        <p:nvPicPr>
          <p:cNvPr id="51203" name="Picture 2" descr="C:\Users\User\Desktop\2014-02-26_095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333375"/>
            <a:ext cx="6919913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各單元特色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0113" y="1916113"/>
            <a:ext cx="8115300" cy="402431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</a:rPr>
              <a:t>單元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</a:rPr>
              <a:t>10-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</a:rPr>
              <a:t>雲世界與行動</a:t>
            </a: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分享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</a:endParaRPr>
          </a:p>
          <a:p>
            <a:pPr lvl="1" eaLnBrk="1" hangingPunct="1">
              <a:defRPr/>
            </a:pPr>
            <a:r>
              <a:rPr lang="zh-TW" altLang="en-US" dirty="0" smtClean="0">
                <a:latin typeface="標楷體" panose="03000509000000000000" pitchFamily="65" charset="-120"/>
              </a:rPr>
              <a:t>本單元介紹雲端科技的內容及我們在生活使用的情形</a:t>
            </a:r>
            <a:endParaRPr lang="en-US" altLang="zh-TW" dirty="0" smtClean="0">
              <a:latin typeface="標楷體" panose="03000509000000000000" pitchFamily="65" charset="-120"/>
            </a:endParaRPr>
          </a:p>
          <a:p>
            <a:pPr lvl="1" eaLnBrk="1" hangingPunct="1">
              <a:defRPr/>
            </a:pPr>
            <a:r>
              <a:rPr lang="zh-TW" altLang="en-US" dirty="0" smtClean="0">
                <a:latin typeface="標楷體" panose="03000509000000000000" pitchFamily="65" charset="-120"/>
              </a:rPr>
              <a:t>提供現有教育相關的雲端科技</a:t>
            </a:r>
            <a:endParaRPr lang="en-US" altLang="zh-TW" dirty="0" smtClean="0">
              <a:latin typeface="標楷體" panose="03000509000000000000" pitchFamily="65" charset="-120"/>
            </a:endParaRPr>
          </a:p>
          <a:p>
            <a:pPr lvl="1" eaLnBrk="1" hangingPunct="1">
              <a:defRPr/>
            </a:pPr>
            <a:r>
              <a:rPr lang="zh-TW" altLang="en-US" dirty="0" smtClean="0">
                <a:latin typeface="標楷體" panose="03000509000000000000" pitchFamily="65" charset="-120"/>
              </a:rPr>
              <a:t>介紹雲端科技結合</a:t>
            </a:r>
            <a:r>
              <a:rPr lang="zh-TW" altLang="zh-TW" dirty="0">
                <a:latin typeface="標楷體" panose="03000509000000000000" pitchFamily="65" charset="-120"/>
              </a:rPr>
              <a:t>行動</a:t>
            </a:r>
            <a:r>
              <a:rPr lang="zh-TW" altLang="zh-TW" dirty="0" smtClean="0">
                <a:latin typeface="標楷體" panose="03000509000000000000" pitchFamily="65" charset="-120"/>
              </a:rPr>
              <a:t>分享</a:t>
            </a:r>
            <a:r>
              <a:rPr lang="zh-TW" altLang="en-US" dirty="0" smtClean="0">
                <a:latin typeface="標楷體" panose="03000509000000000000" pitchFamily="65" charset="-120"/>
              </a:rPr>
              <a:t>的應用</a:t>
            </a:r>
            <a:endParaRPr lang="en-US" altLang="zh-TW" dirty="0">
              <a:latin typeface="標楷體" panose="03000509000000000000" pitchFamily="65" charset="-12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3604B-3DE3-4C59-875C-CAA9B7F9239C}" type="slidenum">
              <a:rPr lang="en-US" altLang="zh-TW"/>
              <a:pPr>
                <a:defRPr/>
              </a:pPr>
              <a:t>32</a:t>
            </a:fld>
            <a:endParaRPr lang="en-US" altLang="zh-TW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01E52ED4-079A-47B8-A931-EDBC1EA81C3D}" type="slidenum">
              <a:rPr lang="en-US" altLang="zh-TW" sz="1000">
                <a:solidFill>
                  <a:srgbClr val="FFFFFF"/>
                </a:solidFill>
                <a:latin typeface="Century Gothic" pitchFamily="34" charset="0"/>
              </a:rPr>
              <a:pPr eaLnBrk="1" hangingPunct="1"/>
              <a:t>33</a:t>
            </a:fld>
            <a:endParaRPr lang="en-US" altLang="zh-TW" sz="10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747838" y="2205038"/>
            <a:ext cx="7396162" cy="4024312"/>
          </a:xfrm>
        </p:spPr>
        <p:txBody>
          <a:bodyPr>
            <a:normAutofit/>
          </a:bodyPr>
          <a:lstStyle/>
          <a:p>
            <a:pPr marL="273050" eaLnBrk="1" hangingPunct="1">
              <a:spcBef>
                <a:spcPct val="10000"/>
              </a:spcBef>
            </a:pPr>
            <a:r>
              <a:rPr lang="zh-TW" altLang="en-US" smtClean="0">
                <a:latin typeface="標楷體" pitchFamily="65" charset="-120"/>
                <a:ea typeface="華康粗圓體(P)"/>
                <a:cs typeface="華康粗圓體(P)"/>
              </a:rPr>
              <a:t>相聲</a:t>
            </a:r>
          </a:p>
          <a:p>
            <a:pPr marL="547688" lvl="1" indent="-182563" eaLnBrk="1" hangingPunct="1">
              <a:spcBef>
                <a:spcPct val="10000"/>
              </a:spcBef>
            </a:pPr>
            <a:r>
              <a:rPr lang="zh-TW" altLang="en-US" sz="3200" smtClean="0">
                <a:latin typeface="標楷體" pitchFamily="65" charset="-120"/>
                <a:ea typeface="華康粗圓體(P)"/>
                <a:cs typeface="華康粗圓體(P)"/>
              </a:rPr>
              <a:t>網路禮節及不當資訊</a:t>
            </a:r>
            <a:r>
              <a:rPr lang="zh-TW" altLang="zh-TW" sz="3200" smtClean="0">
                <a:latin typeface="標楷體" pitchFamily="65" charset="-120"/>
                <a:ea typeface="華康粗圓體(P)"/>
                <a:cs typeface="華康粗圓體(P)"/>
              </a:rPr>
              <a:t>與</a:t>
            </a:r>
            <a:r>
              <a:rPr lang="zh-TW" altLang="en-US" sz="3200" smtClean="0">
                <a:latin typeface="標楷體" pitchFamily="65" charset="-120"/>
                <a:ea typeface="華康粗圓體(P)"/>
                <a:cs typeface="華康粗圓體(P)"/>
              </a:rPr>
              <a:t>網路霸凌</a:t>
            </a:r>
          </a:p>
          <a:p>
            <a:pPr marL="273050" eaLnBrk="1" hangingPunct="1">
              <a:spcBef>
                <a:spcPct val="10000"/>
              </a:spcBef>
            </a:pPr>
            <a:r>
              <a:rPr lang="zh-TW" altLang="en-US" smtClean="0">
                <a:latin typeface="標楷體" pitchFamily="65" charset="-120"/>
                <a:ea typeface="華康粗圓體(P)"/>
                <a:cs typeface="華康粗圓體(P)"/>
              </a:rPr>
              <a:t>各單元</a:t>
            </a:r>
            <a:r>
              <a:rPr lang="zh-TW" altLang="zh-TW" smtClean="0">
                <a:latin typeface="標楷體" pitchFamily="65" charset="-120"/>
                <a:ea typeface="華康粗圓體(P)"/>
                <a:cs typeface="華康粗圓體(P)"/>
              </a:rPr>
              <a:t>時間</a:t>
            </a:r>
            <a:r>
              <a:rPr lang="en-US" altLang="zh-TW" smtClean="0">
                <a:latin typeface="標楷體" pitchFamily="65" charset="-120"/>
                <a:ea typeface="華康粗圓體(P)"/>
                <a:cs typeface="華康粗圓體(P)"/>
              </a:rPr>
              <a:t>4</a:t>
            </a:r>
            <a:r>
              <a:rPr lang="zh-TW" altLang="en-US" smtClean="0">
                <a:latin typeface="標楷體" pitchFamily="65" charset="-120"/>
                <a:ea typeface="華康粗圓體(P)"/>
                <a:cs typeface="華康粗圓體(P)"/>
              </a:rPr>
              <a:t>分鐘</a:t>
            </a:r>
          </a:p>
          <a:p>
            <a:pPr marL="547688" lvl="1" indent="-182563" eaLnBrk="1" hangingPunct="1">
              <a:spcBef>
                <a:spcPct val="10000"/>
              </a:spcBef>
            </a:pPr>
            <a:r>
              <a:rPr lang="zh-TW" altLang="en-US" sz="3200" smtClean="0">
                <a:latin typeface="標楷體" pitchFamily="65" charset="-120"/>
                <a:ea typeface="華康粗圓體(P)"/>
                <a:cs typeface="華康粗圓體(P)"/>
              </a:rPr>
              <a:t>網路交友與社群</a:t>
            </a:r>
            <a:r>
              <a:rPr lang="zh-TW" altLang="zh-TW" sz="3200" smtClean="0">
                <a:latin typeface="標楷體" pitchFamily="65" charset="-120"/>
                <a:ea typeface="華康粗圓體(P)"/>
                <a:cs typeface="華康粗圓體(P)"/>
              </a:rPr>
              <a:t>與</a:t>
            </a:r>
            <a:r>
              <a:rPr lang="zh-TW" altLang="en-US" sz="3200" smtClean="0">
                <a:latin typeface="標楷體" pitchFamily="65" charset="-120"/>
                <a:ea typeface="華康粗圓體(P)"/>
                <a:cs typeface="華康粗圓體(P)"/>
              </a:rPr>
              <a:t>網路沈迷與健康</a:t>
            </a:r>
            <a:r>
              <a:rPr lang="zh-TW" altLang="zh-TW" sz="3200" smtClean="0">
                <a:latin typeface="標楷體" pitchFamily="65" charset="-120"/>
                <a:ea typeface="華康粗圓體(P)"/>
                <a:cs typeface="華康粗圓體(P)"/>
              </a:rPr>
              <a:t>時間</a:t>
            </a:r>
            <a:r>
              <a:rPr lang="en-US" altLang="zh-TW" sz="3200" smtClean="0">
                <a:latin typeface="標楷體" pitchFamily="65" charset="-120"/>
                <a:ea typeface="華康粗圓體(P)"/>
                <a:cs typeface="華康粗圓體(P)"/>
              </a:rPr>
              <a:t>7</a:t>
            </a:r>
            <a:r>
              <a:rPr lang="zh-TW" altLang="zh-TW" sz="3200" smtClean="0">
                <a:latin typeface="標楷體" pitchFamily="65" charset="-120"/>
                <a:ea typeface="華康粗圓體(P)"/>
                <a:cs typeface="華康粗圓體(P)"/>
              </a:rPr>
              <a:t>分鐘</a:t>
            </a:r>
            <a:endParaRPr lang="zh-TW" altLang="en-US" sz="3200" smtClean="0">
              <a:latin typeface="標楷體" pitchFamily="65" charset="-120"/>
              <a:ea typeface="華康粗圓體(P)"/>
              <a:cs typeface="華康粗圓體(P)"/>
            </a:endParaRPr>
          </a:p>
          <a:p>
            <a:pPr marL="273050" eaLnBrk="1" hangingPunct="1">
              <a:spcBef>
                <a:spcPct val="10000"/>
              </a:spcBef>
            </a:pPr>
            <a:r>
              <a:rPr lang="zh-TW" altLang="en-US" smtClean="0">
                <a:latin typeface="標楷體" pitchFamily="65" charset="-120"/>
                <a:ea typeface="華康粗圓體(P)"/>
                <a:cs typeface="華康粗圓體(P)"/>
              </a:rPr>
              <a:t>提升跨平台教學之可能性</a:t>
            </a:r>
          </a:p>
          <a:p>
            <a:pPr marL="273050" eaLnBrk="1" hangingPunct="1">
              <a:spcBef>
                <a:spcPct val="10000"/>
              </a:spcBef>
            </a:pPr>
            <a:r>
              <a:rPr lang="zh-TW" altLang="en-US" smtClean="0">
                <a:latin typeface="標楷體" pitchFamily="65" charset="-120"/>
                <a:ea typeface="華康粗圓體(P)"/>
                <a:cs typeface="華康粗圓體(P)"/>
              </a:rPr>
              <a:t>線上電子書形式</a:t>
            </a:r>
          </a:p>
          <a:p>
            <a:pPr marL="273050" eaLnBrk="1" hangingPunct="1">
              <a:lnSpc>
                <a:spcPct val="90000"/>
              </a:lnSpc>
            </a:pPr>
            <a:endParaRPr lang="en-US" altLang="zh-TW" smtClean="0">
              <a:ea typeface="華康粗圓體(P)"/>
              <a:cs typeface="華康粗圓體(P)"/>
            </a:endParaRPr>
          </a:p>
        </p:txBody>
      </p:sp>
      <p:sp>
        <p:nvSpPr>
          <p:cNvPr id="53252" name="標題 1"/>
          <p:cNvSpPr>
            <a:spLocks noGrp="1"/>
          </p:cNvSpPr>
          <p:nvPr>
            <p:ph type="title" idx="4294967295"/>
          </p:nvPr>
        </p:nvSpPr>
        <p:spPr>
          <a:xfrm>
            <a:off x="2686050" y="763588"/>
            <a:ext cx="6457950" cy="1293812"/>
          </a:xfrm>
        </p:spPr>
        <p:txBody>
          <a:bodyPr/>
          <a:lstStyle/>
          <a:p>
            <a:pPr eaLnBrk="1" hangingPunct="1"/>
            <a:r>
              <a:rPr lang="en-US" altLang="zh-TW" sz="4800" smtClean="0">
                <a:latin typeface="標楷體" pitchFamily="65" charset="-120"/>
              </a:rPr>
              <a:t>3</a:t>
            </a:r>
            <a:r>
              <a:rPr lang="zh-TW" altLang="en-US" sz="4800" smtClean="0">
                <a:latin typeface="標楷體" pitchFamily="65" charset="-120"/>
              </a:rPr>
              <a:t>版多媒體格式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96E41960-57D5-4D7A-ADE1-8889C7080B86}" type="slidenum">
              <a:rPr lang="en-US" altLang="zh-TW" sz="1000">
                <a:solidFill>
                  <a:srgbClr val="FFFFFF"/>
                </a:solidFill>
                <a:latin typeface="Century Gothic" pitchFamily="34" charset="0"/>
              </a:rPr>
              <a:pPr eaLnBrk="1" hangingPunct="1"/>
              <a:t>34</a:t>
            </a:fld>
            <a:endParaRPr lang="en-US" altLang="zh-TW" sz="10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54275" name="內容版面配置區 1"/>
          <p:cNvSpPr>
            <a:spLocks noGrp="1"/>
          </p:cNvSpPr>
          <p:nvPr>
            <p:ph idx="4294967295"/>
          </p:nvPr>
        </p:nvSpPr>
        <p:spPr>
          <a:xfrm>
            <a:off x="719138" y="1484313"/>
            <a:ext cx="8424862" cy="5113337"/>
          </a:xfrm>
        </p:spPr>
        <p:txBody>
          <a:bodyPr/>
          <a:lstStyle/>
          <a:p>
            <a:pPr marL="444500" indent="-444500" eaLnBrk="1" hangingPunct="1">
              <a:lnSpc>
                <a:spcPct val="120000"/>
              </a:lnSpc>
              <a:buFontTx/>
              <a:buBlip>
                <a:blip r:embed="rId2"/>
              </a:buBlip>
            </a:pPr>
            <a:r>
              <a:rPr lang="zh-TW" altLang="en-US" sz="2800" smtClean="0">
                <a:latin typeface="標楷體" pitchFamily="65" charset="-120"/>
              </a:rPr>
              <a:t>融入各領域：</a:t>
            </a:r>
          </a:p>
          <a:p>
            <a:pPr marL="901700" lvl="1" indent="-277813"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zh-TW" altLang="en-US" sz="2400" smtClean="0">
                <a:latin typeface="標楷體" pitchFamily="65" charset="-120"/>
              </a:rPr>
              <a:t>授課科目不限電腦課程，可在各領域中使用。</a:t>
            </a:r>
          </a:p>
          <a:p>
            <a:pPr marL="901700" lvl="1" indent="-277813"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zh-TW" altLang="en-US" sz="2400" smtClean="0">
                <a:latin typeface="標楷體" pitchFamily="65" charset="-120"/>
              </a:rPr>
              <a:t>教師可考量配合各領域教學需求，如公民科進行資訊融入教學課程，在學生開始使用網路實施學習活動前，欲教授給學生基本的網路禮儀，可選擇第</a:t>
            </a:r>
            <a:r>
              <a:rPr lang="en-US" altLang="zh-TW" sz="2400" smtClean="0">
                <a:latin typeface="標楷體" pitchFamily="65" charset="-120"/>
              </a:rPr>
              <a:t>2</a:t>
            </a:r>
            <a:r>
              <a:rPr lang="zh-TW" altLang="en-US" sz="2400" smtClean="0">
                <a:latin typeface="標楷體" pitchFamily="65" charset="-120"/>
              </a:rPr>
              <a:t>單元－網路禮節作為教材。</a:t>
            </a:r>
          </a:p>
          <a:p>
            <a:pPr marL="444500" indent="-444500" eaLnBrk="1" hangingPunct="1">
              <a:lnSpc>
                <a:spcPct val="120000"/>
              </a:lnSpc>
              <a:buFontTx/>
              <a:buBlip>
                <a:blip r:embed="rId2"/>
              </a:buBlip>
            </a:pPr>
            <a:r>
              <a:rPr lang="zh-TW" altLang="en-US" sz="2800" smtClean="0">
                <a:latin typeface="標楷體" pitchFamily="65" charset="-120"/>
              </a:rPr>
              <a:t>單元分散學習：</a:t>
            </a:r>
          </a:p>
          <a:p>
            <a:pPr marL="901700" lvl="1" indent="-277813"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zh-TW" altLang="en-US" sz="2400" smtClean="0">
                <a:latin typeface="標楷體" pitchFamily="65" charset="-120"/>
              </a:rPr>
              <a:t>由於國中課程中並沒有資訊課程，大部分學校都將資訊課程列為彈性課程，所以可由教師自行依照興趣或專長，各選一至二個學習單元為教材。</a:t>
            </a:r>
          </a:p>
        </p:txBody>
      </p:sp>
      <p:sp>
        <p:nvSpPr>
          <p:cNvPr id="54276" name="標題 2"/>
          <p:cNvSpPr>
            <a:spLocks noGrp="1"/>
          </p:cNvSpPr>
          <p:nvPr>
            <p:ph type="title" idx="4294967295"/>
          </p:nvPr>
        </p:nvSpPr>
        <p:spPr>
          <a:xfrm>
            <a:off x="2686050" y="333375"/>
            <a:ext cx="6457950" cy="1293813"/>
          </a:xfrm>
        </p:spPr>
        <p:txBody>
          <a:bodyPr/>
          <a:lstStyle/>
          <a:p>
            <a:pPr eaLnBrk="1" hangingPunct="1"/>
            <a:r>
              <a:rPr lang="zh-TW" altLang="en-US" sz="4800" smtClean="0">
                <a:latin typeface="標楷體" pitchFamily="65" charset="-120"/>
              </a:rPr>
              <a:t>教學課程進行方式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3F2FF33A-F3E3-47AA-B15C-3E1B0D52BA3E}" type="slidenum">
              <a:rPr lang="zh-TW" altLang="en-GB" sz="1400">
                <a:latin typeface="Arial" pitchFamily="34" charset="0"/>
              </a:rPr>
              <a:pPr eaLnBrk="1" hangingPunct="1"/>
              <a:t>35</a:t>
            </a:fld>
            <a:endParaRPr lang="en-GB" altLang="zh-TW" sz="1400">
              <a:latin typeface="Arial" pitchFamily="34" charset="0"/>
            </a:endParaRPr>
          </a:p>
        </p:txBody>
      </p:sp>
      <p:pic>
        <p:nvPicPr>
          <p:cNvPr id="55299" name="Picture 3" descr="j0416028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292600"/>
            <a:ext cx="2519363" cy="2130425"/>
          </a:xfrm>
        </p:spPr>
      </p:pic>
      <p:sp>
        <p:nvSpPr>
          <p:cNvPr id="8" name="標題 2"/>
          <p:cNvSpPr>
            <a:spLocks noGrp="1"/>
          </p:cNvSpPr>
          <p:nvPr>
            <p:ph type="title" idx="4294967295"/>
          </p:nvPr>
        </p:nvSpPr>
        <p:spPr>
          <a:xfrm>
            <a:off x="0" y="2420938"/>
            <a:ext cx="4608513" cy="1944687"/>
          </a:xfrm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zh-TW" altLang="en-US" sz="54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簡報結束  </a:t>
            </a:r>
            <a:br>
              <a:rPr lang="zh-TW" altLang="en-US" sz="54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TW" altLang="en-US" sz="54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敬請指教</a:t>
            </a:r>
          </a:p>
        </p:txBody>
      </p:sp>
      <p:grpSp>
        <p:nvGrpSpPr>
          <p:cNvPr id="55301" name="Group 2"/>
          <p:cNvGrpSpPr>
            <a:grpSpLocks/>
          </p:cNvGrpSpPr>
          <p:nvPr/>
        </p:nvGrpSpPr>
        <p:grpSpPr bwMode="auto">
          <a:xfrm>
            <a:off x="0" y="0"/>
            <a:ext cx="10223500" cy="6858000"/>
            <a:chOff x="0" y="0"/>
            <a:chExt cx="6440" cy="4320"/>
          </a:xfrm>
        </p:grpSpPr>
        <p:pic>
          <p:nvPicPr>
            <p:cNvPr id="55304" name="Picture 7" descr="D:\圖庫\底 圖\七彩虹~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4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圓角矩形 2"/>
            <p:cNvSpPr/>
            <p:nvPr/>
          </p:nvSpPr>
          <p:spPr>
            <a:xfrm>
              <a:off x="68" y="73"/>
              <a:ext cx="1633" cy="18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endParaRPr kumimoji="0" lang="zh-TW" altLang="zh-TW" sz="1800" smtClean="0">
                <a:solidFill>
                  <a:srgbClr val="000066"/>
                </a:solidFill>
                <a:latin typeface="Calibri" pitchFamily="34" charset="0"/>
              </a:endParaRPr>
            </a:p>
          </p:txBody>
        </p:sp>
      </p:grpSp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9247FF-CBB1-4F36-94ED-1C93025EB0A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00113" y="2844800"/>
            <a:ext cx="66246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6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謝 謝 指 教</a:t>
            </a:r>
            <a:endParaRPr kumimoji="0" lang="zh-TW" altLang="en-US" sz="60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6C5E8-D2B2-46C8-BB00-C8124553F0FB}" type="slidenum">
              <a:rPr lang="zh-TW" altLang="en-US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23555" name="Arc 2"/>
          <p:cNvSpPr>
            <a:spLocks/>
          </p:cNvSpPr>
          <p:nvPr/>
        </p:nvSpPr>
        <p:spPr bwMode="auto">
          <a:xfrm>
            <a:off x="4525963" y="2235200"/>
            <a:ext cx="3265487" cy="1998663"/>
          </a:xfrm>
          <a:custGeom>
            <a:avLst/>
            <a:gdLst>
              <a:gd name="T0" fmla="*/ 73122 w 16836"/>
              <a:gd name="T1" fmla="*/ 0 h 21597"/>
              <a:gd name="T2" fmla="*/ 3265487 w 16836"/>
              <a:gd name="T3" fmla="*/ 746364 h 21597"/>
              <a:gd name="T4" fmla="*/ 0 w 16836"/>
              <a:gd name="T5" fmla="*/ 1998663 h 215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36" h="21597" fill="none" extrusionOk="0">
                <a:moveTo>
                  <a:pt x="376" y="0"/>
                </a:moveTo>
                <a:cubicBezTo>
                  <a:pt x="6788" y="112"/>
                  <a:pt x="12818" y="3067"/>
                  <a:pt x="16835" y="8065"/>
                </a:cubicBezTo>
              </a:path>
              <a:path w="16836" h="21597" stroke="0" extrusionOk="0">
                <a:moveTo>
                  <a:pt x="376" y="0"/>
                </a:moveTo>
                <a:cubicBezTo>
                  <a:pt x="6788" y="112"/>
                  <a:pt x="12818" y="3067"/>
                  <a:pt x="16835" y="8065"/>
                </a:cubicBezTo>
                <a:lnTo>
                  <a:pt x="0" y="21597"/>
                </a:lnTo>
                <a:lnTo>
                  <a:pt x="376" y="0"/>
                </a:lnTo>
                <a:close/>
              </a:path>
            </a:pathLst>
          </a:custGeom>
          <a:gradFill rotWithShape="1">
            <a:gsLst>
              <a:gs pos="0">
                <a:srgbClr val="B9AAC6"/>
              </a:gs>
              <a:gs pos="100000">
                <a:srgbClr val="564F5C"/>
              </a:gs>
            </a:gsLst>
            <a:lin ang="2700000" scaled="1"/>
          </a:gradFill>
          <a:ln>
            <a:noFill/>
          </a:ln>
          <a:effectLst>
            <a:outerShdw dist="141990" dir="6018291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D255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56" name="Arc 3"/>
          <p:cNvSpPr>
            <a:spLocks/>
          </p:cNvSpPr>
          <p:nvPr/>
        </p:nvSpPr>
        <p:spPr bwMode="auto">
          <a:xfrm>
            <a:off x="4525963" y="2940050"/>
            <a:ext cx="4189412" cy="1482725"/>
          </a:xfrm>
          <a:custGeom>
            <a:avLst/>
            <a:gdLst>
              <a:gd name="T0" fmla="*/ 3206840 w 21600"/>
              <a:gd name="T1" fmla="*/ 0 h 16013"/>
              <a:gd name="T2" fmla="*/ 4169241 w 21600"/>
              <a:gd name="T3" fmla="*/ 1482725 h 16013"/>
              <a:gd name="T4" fmla="*/ 0 w 21600"/>
              <a:gd name="T5" fmla="*/ 1286979 h 160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6013" fill="none" extrusionOk="0">
                <a:moveTo>
                  <a:pt x="16534" y="-1"/>
                </a:moveTo>
                <a:cubicBezTo>
                  <a:pt x="19806" y="3892"/>
                  <a:pt x="21600" y="8814"/>
                  <a:pt x="21600" y="13899"/>
                </a:cubicBezTo>
                <a:cubicBezTo>
                  <a:pt x="21600" y="14604"/>
                  <a:pt x="21565" y="15310"/>
                  <a:pt x="21496" y="16013"/>
                </a:cubicBezTo>
              </a:path>
              <a:path w="21600" h="16013" stroke="0" extrusionOk="0">
                <a:moveTo>
                  <a:pt x="16534" y="-1"/>
                </a:moveTo>
                <a:cubicBezTo>
                  <a:pt x="19806" y="3892"/>
                  <a:pt x="21600" y="8814"/>
                  <a:pt x="21600" y="13899"/>
                </a:cubicBezTo>
                <a:cubicBezTo>
                  <a:pt x="21600" y="14604"/>
                  <a:pt x="21565" y="15310"/>
                  <a:pt x="21496" y="16013"/>
                </a:cubicBezTo>
                <a:lnTo>
                  <a:pt x="0" y="13899"/>
                </a:lnTo>
                <a:lnTo>
                  <a:pt x="16534" y="-1"/>
                </a:lnTo>
                <a:close/>
              </a:path>
            </a:pathLst>
          </a:custGeom>
          <a:gradFill rotWithShape="1">
            <a:gsLst>
              <a:gs pos="0">
                <a:srgbClr val="B6BF61"/>
              </a:gs>
              <a:gs pos="100000">
                <a:srgbClr val="54582D"/>
              </a:gs>
            </a:gsLst>
            <a:lin ang="2700000" scaled="1"/>
          </a:gradFill>
          <a:ln>
            <a:noFill/>
          </a:ln>
          <a:effectLst>
            <a:outerShdw dist="141990" dir="6018291" algn="ctr" rotWithShape="0">
              <a:srgbClr val="CC99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CC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57" name="Arc 4"/>
          <p:cNvSpPr>
            <a:spLocks/>
          </p:cNvSpPr>
          <p:nvPr/>
        </p:nvSpPr>
        <p:spPr bwMode="auto">
          <a:xfrm>
            <a:off x="1874838" y="2235200"/>
            <a:ext cx="2892425" cy="1998663"/>
          </a:xfrm>
          <a:custGeom>
            <a:avLst/>
            <a:gdLst>
              <a:gd name="T0" fmla="*/ 0 w 14908"/>
              <a:gd name="T1" fmla="*/ 449051 h 21600"/>
              <a:gd name="T2" fmla="*/ 2892425 w 14908"/>
              <a:gd name="T3" fmla="*/ 3424 h 21600"/>
              <a:gd name="T4" fmla="*/ 2646798 w 14908"/>
              <a:gd name="T5" fmla="*/ 19986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908" h="21600" fill="none" extrusionOk="0">
                <a:moveTo>
                  <a:pt x="0" y="4853"/>
                </a:moveTo>
                <a:cubicBezTo>
                  <a:pt x="3853" y="1714"/>
                  <a:pt x="8671" y="-1"/>
                  <a:pt x="13642" y="0"/>
                </a:cubicBezTo>
                <a:cubicBezTo>
                  <a:pt x="14064" y="0"/>
                  <a:pt x="14486" y="12"/>
                  <a:pt x="14907" y="37"/>
                </a:cubicBezTo>
              </a:path>
              <a:path w="14908" h="21600" stroke="0" extrusionOk="0">
                <a:moveTo>
                  <a:pt x="0" y="4853"/>
                </a:moveTo>
                <a:cubicBezTo>
                  <a:pt x="3853" y="1714"/>
                  <a:pt x="8671" y="-1"/>
                  <a:pt x="13642" y="0"/>
                </a:cubicBezTo>
                <a:cubicBezTo>
                  <a:pt x="14064" y="0"/>
                  <a:pt x="14486" y="12"/>
                  <a:pt x="14907" y="37"/>
                </a:cubicBezTo>
                <a:lnTo>
                  <a:pt x="13642" y="21600"/>
                </a:lnTo>
                <a:lnTo>
                  <a:pt x="0" y="4853"/>
                </a:lnTo>
                <a:close/>
              </a:path>
            </a:pathLst>
          </a:custGeom>
          <a:gradFill rotWithShape="1">
            <a:gsLst>
              <a:gs pos="0">
                <a:srgbClr val="56CEDE"/>
              </a:gs>
              <a:gs pos="100000">
                <a:srgbClr val="285F67"/>
              </a:gs>
            </a:gsLst>
            <a:lin ang="2700000" scaled="1"/>
          </a:gradFill>
          <a:ln>
            <a:noFill/>
          </a:ln>
          <a:effectLst>
            <a:outerShdw dist="141990" dir="6018291" algn="ctr" rotWithShape="0">
              <a:srgbClr val="CC99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D255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58" name="Arc 5"/>
          <p:cNvSpPr>
            <a:spLocks/>
          </p:cNvSpPr>
          <p:nvPr/>
        </p:nvSpPr>
        <p:spPr bwMode="auto">
          <a:xfrm>
            <a:off x="1552575" y="3146425"/>
            <a:ext cx="6038850" cy="2438400"/>
          </a:xfrm>
          <a:custGeom>
            <a:avLst/>
            <a:gdLst>
              <a:gd name="T0" fmla="*/ 6038850 w 42919"/>
              <a:gd name="T1" fmla="*/ 1208514 h 35939"/>
              <a:gd name="T2" fmla="*/ 766271 w 42919"/>
              <a:gd name="T3" fmla="*/ 0 h 35939"/>
              <a:gd name="T4" fmla="*/ 3039194 w 42919"/>
              <a:gd name="T5" fmla="*/ 972877 h 3593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19" h="35939" fill="none" extrusionOk="0">
                <a:moveTo>
                  <a:pt x="42918" y="17811"/>
                </a:moveTo>
                <a:cubicBezTo>
                  <a:pt x="41216" y="28263"/>
                  <a:pt x="32188" y="35938"/>
                  <a:pt x="21600" y="35939"/>
                </a:cubicBezTo>
                <a:cubicBezTo>
                  <a:pt x="9670" y="35939"/>
                  <a:pt x="0" y="26268"/>
                  <a:pt x="0" y="14339"/>
                </a:cubicBezTo>
                <a:cubicBezTo>
                  <a:pt x="-1" y="9054"/>
                  <a:pt x="1937" y="3952"/>
                  <a:pt x="5445" y="-1"/>
                </a:cubicBezTo>
              </a:path>
              <a:path w="42919" h="35939" stroke="0" extrusionOk="0">
                <a:moveTo>
                  <a:pt x="42918" y="17811"/>
                </a:moveTo>
                <a:cubicBezTo>
                  <a:pt x="41216" y="28263"/>
                  <a:pt x="32188" y="35938"/>
                  <a:pt x="21600" y="35939"/>
                </a:cubicBezTo>
                <a:cubicBezTo>
                  <a:pt x="9670" y="35939"/>
                  <a:pt x="0" y="26268"/>
                  <a:pt x="0" y="14339"/>
                </a:cubicBezTo>
                <a:cubicBezTo>
                  <a:pt x="-1" y="9054"/>
                  <a:pt x="1937" y="3952"/>
                  <a:pt x="5445" y="-1"/>
                </a:cubicBezTo>
                <a:lnTo>
                  <a:pt x="21600" y="14339"/>
                </a:lnTo>
                <a:lnTo>
                  <a:pt x="42918" y="17811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>
            <a:outerShdw dist="92457" dir="6356724" algn="ctr" rotWithShape="0">
              <a:srgbClr val="CC99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59" name="Arc 6"/>
          <p:cNvSpPr>
            <a:spLocks/>
          </p:cNvSpPr>
          <p:nvPr/>
        </p:nvSpPr>
        <p:spPr bwMode="auto">
          <a:xfrm>
            <a:off x="338138" y="2741613"/>
            <a:ext cx="4187825" cy="2919412"/>
          </a:xfrm>
          <a:custGeom>
            <a:avLst/>
            <a:gdLst>
              <a:gd name="T0" fmla="*/ 1248398 w 21600"/>
              <a:gd name="T1" fmla="*/ 2919412 h 31599"/>
              <a:gd name="T2" fmla="*/ 1420952 w 21600"/>
              <a:gd name="T3" fmla="*/ 0 h 31599"/>
              <a:gd name="T4" fmla="*/ 4187825 w 21600"/>
              <a:gd name="T5" fmla="*/ 1498001 h 3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1599" fill="none" extrusionOk="0">
                <a:moveTo>
                  <a:pt x="6438" y="31599"/>
                </a:moveTo>
                <a:cubicBezTo>
                  <a:pt x="2319" y="27539"/>
                  <a:pt x="0" y="21997"/>
                  <a:pt x="0" y="16214"/>
                </a:cubicBezTo>
                <a:cubicBezTo>
                  <a:pt x="-1" y="10007"/>
                  <a:pt x="2669" y="4100"/>
                  <a:pt x="7328" y="-1"/>
                </a:cubicBezTo>
              </a:path>
              <a:path w="21600" h="31599" stroke="0" extrusionOk="0">
                <a:moveTo>
                  <a:pt x="6438" y="31599"/>
                </a:moveTo>
                <a:cubicBezTo>
                  <a:pt x="2319" y="27539"/>
                  <a:pt x="0" y="21997"/>
                  <a:pt x="0" y="16214"/>
                </a:cubicBezTo>
                <a:cubicBezTo>
                  <a:pt x="-1" y="10007"/>
                  <a:pt x="2669" y="4100"/>
                  <a:pt x="7328" y="-1"/>
                </a:cubicBezTo>
                <a:lnTo>
                  <a:pt x="21600" y="16214"/>
                </a:lnTo>
                <a:lnTo>
                  <a:pt x="6438" y="31599"/>
                </a:lnTo>
                <a:close/>
              </a:path>
            </a:pathLst>
          </a:cu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2700000" scaled="1"/>
          </a:gradFill>
          <a:ln>
            <a:noFill/>
          </a:ln>
          <a:effectLst>
            <a:outerShdw dist="141990" dir="6018291" algn="ctr" rotWithShape="0">
              <a:srgbClr val="CC99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CC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0" name="Oval 7"/>
          <p:cNvSpPr>
            <a:spLocks noChangeArrowheads="1"/>
          </p:cNvSpPr>
          <p:nvPr/>
        </p:nvSpPr>
        <p:spPr bwMode="auto">
          <a:xfrm>
            <a:off x="1874838" y="2940050"/>
            <a:ext cx="5103812" cy="2644775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99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ea typeface="微軟正黑體" pitchFamily="34" charset="-120"/>
            </a:endParaRPr>
          </a:p>
        </p:txBody>
      </p:sp>
      <p:sp>
        <p:nvSpPr>
          <p:cNvPr id="23561" name="Freeform 8"/>
          <p:cNvSpPr>
            <a:spLocks/>
          </p:cNvSpPr>
          <p:nvPr/>
        </p:nvSpPr>
        <p:spPr bwMode="auto">
          <a:xfrm>
            <a:off x="4481513" y="3195638"/>
            <a:ext cx="1195387" cy="920750"/>
          </a:xfrm>
          <a:custGeom>
            <a:avLst/>
            <a:gdLst>
              <a:gd name="T0" fmla="*/ 0 w 1146"/>
              <a:gd name="T1" fmla="*/ 488561 h 882"/>
              <a:gd name="T2" fmla="*/ 1195387 w 1146"/>
              <a:gd name="T3" fmla="*/ 0 h 882"/>
              <a:gd name="T4" fmla="*/ 1195387 w 1146"/>
              <a:gd name="T5" fmla="*/ 432189 h 882"/>
              <a:gd name="T6" fmla="*/ 0 w 1146"/>
              <a:gd name="T7" fmla="*/ 920750 h 882"/>
              <a:gd name="T8" fmla="*/ 0 w 1146"/>
              <a:gd name="T9" fmla="*/ 488561 h 8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6" h="882">
                <a:moveTo>
                  <a:pt x="0" y="468"/>
                </a:moveTo>
                <a:lnTo>
                  <a:pt x="1146" y="0"/>
                </a:lnTo>
                <a:lnTo>
                  <a:pt x="1146" y="414"/>
                </a:lnTo>
                <a:lnTo>
                  <a:pt x="0" y="882"/>
                </a:lnTo>
                <a:lnTo>
                  <a:pt x="0" y="468"/>
                </a:lnTo>
                <a:close/>
              </a:path>
            </a:pathLst>
          </a:custGeom>
          <a:solidFill>
            <a:srgbClr val="3834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62" name="Freeform 9"/>
          <p:cNvSpPr>
            <a:spLocks/>
          </p:cNvSpPr>
          <p:nvPr/>
        </p:nvSpPr>
        <p:spPr bwMode="auto">
          <a:xfrm>
            <a:off x="4481513" y="2976563"/>
            <a:ext cx="1201737" cy="706437"/>
          </a:xfrm>
          <a:custGeom>
            <a:avLst/>
            <a:gdLst>
              <a:gd name="T0" fmla="*/ 0 w 1152"/>
              <a:gd name="T1" fmla="*/ 0 h 678"/>
              <a:gd name="T2" fmla="*/ 31295 w 1152"/>
              <a:gd name="T3" fmla="*/ 0 h 678"/>
              <a:gd name="T4" fmla="*/ 62590 w 1152"/>
              <a:gd name="T5" fmla="*/ 0 h 678"/>
              <a:gd name="T6" fmla="*/ 87627 w 1152"/>
              <a:gd name="T7" fmla="*/ 0 h 678"/>
              <a:gd name="T8" fmla="*/ 118922 w 1152"/>
              <a:gd name="T9" fmla="*/ 0 h 678"/>
              <a:gd name="T10" fmla="*/ 143958 w 1152"/>
              <a:gd name="T11" fmla="*/ 0 h 678"/>
              <a:gd name="T12" fmla="*/ 175253 w 1152"/>
              <a:gd name="T13" fmla="*/ 0 h 678"/>
              <a:gd name="T14" fmla="*/ 206549 w 1152"/>
              <a:gd name="T15" fmla="*/ 6252 h 678"/>
              <a:gd name="T16" fmla="*/ 231585 w 1152"/>
              <a:gd name="T17" fmla="*/ 6252 h 678"/>
              <a:gd name="T18" fmla="*/ 262880 w 1152"/>
              <a:gd name="T19" fmla="*/ 6252 h 678"/>
              <a:gd name="T20" fmla="*/ 294175 w 1152"/>
              <a:gd name="T21" fmla="*/ 6252 h 678"/>
              <a:gd name="T22" fmla="*/ 319211 w 1152"/>
              <a:gd name="T23" fmla="*/ 12503 h 678"/>
              <a:gd name="T24" fmla="*/ 350507 w 1152"/>
              <a:gd name="T25" fmla="*/ 12503 h 678"/>
              <a:gd name="T26" fmla="*/ 350507 w 1152"/>
              <a:gd name="T27" fmla="*/ 12503 h 678"/>
              <a:gd name="T28" fmla="*/ 375543 w 1152"/>
              <a:gd name="T29" fmla="*/ 18755 h 678"/>
              <a:gd name="T30" fmla="*/ 406838 w 1152"/>
              <a:gd name="T31" fmla="*/ 18755 h 678"/>
              <a:gd name="T32" fmla="*/ 431874 w 1152"/>
              <a:gd name="T33" fmla="*/ 25007 h 678"/>
              <a:gd name="T34" fmla="*/ 463169 w 1152"/>
              <a:gd name="T35" fmla="*/ 25007 h 678"/>
              <a:gd name="T36" fmla="*/ 488206 w 1152"/>
              <a:gd name="T37" fmla="*/ 31258 h 678"/>
              <a:gd name="T38" fmla="*/ 519501 w 1152"/>
              <a:gd name="T39" fmla="*/ 31258 h 678"/>
              <a:gd name="T40" fmla="*/ 544537 w 1152"/>
              <a:gd name="T41" fmla="*/ 37510 h 678"/>
              <a:gd name="T42" fmla="*/ 569573 w 1152"/>
              <a:gd name="T43" fmla="*/ 43762 h 678"/>
              <a:gd name="T44" fmla="*/ 600869 w 1152"/>
              <a:gd name="T45" fmla="*/ 43762 h 678"/>
              <a:gd name="T46" fmla="*/ 625905 w 1152"/>
              <a:gd name="T47" fmla="*/ 50013 h 678"/>
              <a:gd name="T48" fmla="*/ 650941 w 1152"/>
              <a:gd name="T49" fmla="*/ 56265 h 678"/>
              <a:gd name="T50" fmla="*/ 682236 w 1152"/>
              <a:gd name="T51" fmla="*/ 62517 h 678"/>
              <a:gd name="T52" fmla="*/ 707272 w 1152"/>
              <a:gd name="T53" fmla="*/ 62517 h 678"/>
              <a:gd name="T54" fmla="*/ 732308 w 1152"/>
              <a:gd name="T55" fmla="*/ 68768 h 678"/>
              <a:gd name="T56" fmla="*/ 757345 w 1152"/>
              <a:gd name="T57" fmla="*/ 75020 h 678"/>
              <a:gd name="T58" fmla="*/ 782381 w 1152"/>
              <a:gd name="T59" fmla="*/ 81272 h 678"/>
              <a:gd name="T60" fmla="*/ 807417 w 1152"/>
              <a:gd name="T61" fmla="*/ 87523 h 678"/>
              <a:gd name="T62" fmla="*/ 838712 w 1152"/>
              <a:gd name="T63" fmla="*/ 93775 h 678"/>
              <a:gd name="T64" fmla="*/ 863748 w 1152"/>
              <a:gd name="T65" fmla="*/ 100026 h 678"/>
              <a:gd name="T66" fmla="*/ 882526 w 1152"/>
              <a:gd name="T67" fmla="*/ 106278 h 678"/>
              <a:gd name="T68" fmla="*/ 907562 w 1152"/>
              <a:gd name="T69" fmla="*/ 112530 h 678"/>
              <a:gd name="T70" fmla="*/ 932598 w 1152"/>
              <a:gd name="T71" fmla="*/ 118781 h 678"/>
              <a:gd name="T72" fmla="*/ 957634 w 1152"/>
              <a:gd name="T73" fmla="*/ 125033 h 678"/>
              <a:gd name="T74" fmla="*/ 957634 w 1152"/>
              <a:gd name="T75" fmla="*/ 125033 h 678"/>
              <a:gd name="T76" fmla="*/ 982670 w 1152"/>
              <a:gd name="T77" fmla="*/ 131285 h 678"/>
              <a:gd name="T78" fmla="*/ 1007707 w 1152"/>
              <a:gd name="T79" fmla="*/ 143788 h 678"/>
              <a:gd name="T80" fmla="*/ 1026484 w 1152"/>
              <a:gd name="T81" fmla="*/ 150040 h 678"/>
              <a:gd name="T82" fmla="*/ 1051520 w 1152"/>
              <a:gd name="T83" fmla="*/ 156291 h 678"/>
              <a:gd name="T84" fmla="*/ 1076556 w 1152"/>
              <a:gd name="T85" fmla="*/ 162543 h 678"/>
              <a:gd name="T86" fmla="*/ 1095333 w 1152"/>
              <a:gd name="T87" fmla="*/ 168795 h 678"/>
              <a:gd name="T88" fmla="*/ 1120369 w 1152"/>
              <a:gd name="T89" fmla="*/ 181298 h 678"/>
              <a:gd name="T90" fmla="*/ 1139147 w 1152"/>
              <a:gd name="T91" fmla="*/ 187550 h 678"/>
              <a:gd name="T92" fmla="*/ 1157924 w 1152"/>
              <a:gd name="T93" fmla="*/ 193801 h 678"/>
              <a:gd name="T94" fmla="*/ 1182960 w 1152"/>
              <a:gd name="T95" fmla="*/ 206305 h 678"/>
              <a:gd name="T96" fmla="*/ 1201737 w 1152"/>
              <a:gd name="T97" fmla="*/ 212556 h 678"/>
              <a:gd name="T98" fmla="*/ 0 w 1152"/>
              <a:gd name="T99" fmla="*/ 706437 h 678"/>
              <a:gd name="T100" fmla="*/ 0 w 1152"/>
              <a:gd name="T101" fmla="*/ 0 h 6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152" h="678">
                <a:moveTo>
                  <a:pt x="0" y="0"/>
                </a:moveTo>
                <a:lnTo>
                  <a:pt x="30" y="0"/>
                </a:lnTo>
                <a:lnTo>
                  <a:pt x="60" y="0"/>
                </a:lnTo>
                <a:lnTo>
                  <a:pt x="84" y="0"/>
                </a:lnTo>
                <a:lnTo>
                  <a:pt x="114" y="0"/>
                </a:lnTo>
                <a:lnTo>
                  <a:pt x="138" y="0"/>
                </a:lnTo>
                <a:lnTo>
                  <a:pt x="168" y="0"/>
                </a:lnTo>
                <a:lnTo>
                  <a:pt x="198" y="6"/>
                </a:lnTo>
                <a:lnTo>
                  <a:pt x="222" y="6"/>
                </a:lnTo>
                <a:lnTo>
                  <a:pt x="252" y="6"/>
                </a:lnTo>
                <a:lnTo>
                  <a:pt x="282" y="6"/>
                </a:lnTo>
                <a:lnTo>
                  <a:pt x="306" y="12"/>
                </a:lnTo>
                <a:lnTo>
                  <a:pt x="336" y="12"/>
                </a:lnTo>
                <a:lnTo>
                  <a:pt x="360" y="18"/>
                </a:lnTo>
                <a:lnTo>
                  <a:pt x="390" y="18"/>
                </a:lnTo>
                <a:lnTo>
                  <a:pt x="414" y="24"/>
                </a:lnTo>
                <a:lnTo>
                  <a:pt x="444" y="24"/>
                </a:lnTo>
                <a:lnTo>
                  <a:pt x="468" y="30"/>
                </a:lnTo>
                <a:lnTo>
                  <a:pt x="498" y="30"/>
                </a:lnTo>
                <a:lnTo>
                  <a:pt x="522" y="36"/>
                </a:lnTo>
                <a:lnTo>
                  <a:pt x="546" y="42"/>
                </a:lnTo>
                <a:lnTo>
                  <a:pt x="576" y="42"/>
                </a:lnTo>
                <a:lnTo>
                  <a:pt x="600" y="48"/>
                </a:lnTo>
                <a:lnTo>
                  <a:pt x="624" y="54"/>
                </a:lnTo>
                <a:lnTo>
                  <a:pt x="654" y="60"/>
                </a:lnTo>
                <a:lnTo>
                  <a:pt x="678" y="60"/>
                </a:lnTo>
                <a:lnTo>
                  <a:pt x="702" y="66"/>
                </a:lnTo>
                <a:lnTo>
                  <a:pt x="726" y="72"/>
                </a:lnTo>
                <a:lnTo>
                  <a:pt x="750" y="78"/>
                </a:lnTo>
                <a:lnTo>
                  <a:pt x="774" y="84"/>
                </a:lnTo>
                <a:lnTo>
                  <a:pt x="804" y="90"/>
                </a:lnTo>
                <a:lnTo>
                  <a:pt x="828" y="96"/>
                </a:lnTo>
                <a:lnTo>
                  <a:pt x="846" y="102"/>
                </a:lnTo>
                <a:lnTo>
                  <a:pt x="870" y="108"/>
                </a:lnTo>
                <a:lnTo>
                  <a:pt x="894" y="114"/>
                </a:lnTo>
                <a:lnTo>
                  <a:pt x="918" y="120"/>
                </a:lnTo>
                <a:lnTo>
                  <a:pt x="942" y="126"/>
                </a:lnTo>
                <a:lnTo>
                  <a:pt x="966" y="138"/>
                </a:lnTo>
                <a:lnTo>
                  <a:pt x="984" y="144"/>
                </a:lnTo>
                <a:lnTo>
                  <a:pt x="1008" y="150"/>
                </a:lnTo>
                <a:lnTo>
                  <a:pt x="1032" y="156"/>
                </a:lnTo>
                <a:lnTo>
                  <a:pt x="1050" y="162"/>
                </a:lnTo>
                <a:lnTo>
                  <a:pt x="1074" y="174"/>
                </a:lnTo>
                <a:lnTo>
                  <a:pt x="1092" y="180"/>
                </a:lnTo>
                <a:lnTo>
                  <a:pt x="1110" y="186"/>
                </a:lnTo>
                <a:lnTo>
                  <a:pt x="1134" y="198"/>
                </a:lnTo>
                <a:lnTo>
                  <a:pt x="1152" y="204"/>
                </a:lnTo>
                <a:lnTo>
                  <a:pt x="0" y="67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067AF"/>
              </a:gs>
              <a:gs pos="100000">
                <a:srgbClr val="34305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63" name="Freeform 10"/>
          <p:cNvSpPr>
            <a:spLocks/>
          </p:cNvSpPr>
          <p:nvPr/>
        </p:nvSpPr>
        <p:spPr bwMode="auto">
          <a:xfrm>
            <a:off x="3286125" y="3195638"/>
            <a:ext cx="1195388" cy="920750"/>
          </a:xfrm>
          <a:custGeom>
            <a:avLst/>
            <a:gdLst>
              <a:gd name="T0" fmla="*/ 1195388 w 1146"/>
              <a:gd name="T1" fmla="*/ 488561 h 882"/>
              <a:gd name="T2" fmla="*/ 0 w 1146"/>
              <a:gd name="T3" fmla="*/ 0 h 882"/>
              <a:gd name="T4" fmla="*/ 0 w 1146"/>
              <a:gd name="T5" fmla="*/ 432189 h 882"/>
              <a:gd name="T6" fmla="*/ 1195388 w 1146"/>
              <a:gd name="T7" fmla="*/ 920750 h 882"/>
              <a:gd name="T8" fmla="*/ 1195388 w 1146"/>
              <a:gd name="T9" fmla="*/ 488561 h 8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6" h="882">
                <a:moveTo>
                  <a:pt x="1146" y="468"/>
                </a:moveTo>
                <a:lnTo>
                  <a:pt x="0" y="0"/>
                </a:lnTo>
                <a:lnTo>
                  <a:pt x="0" y="414"/>
                </a:lnTo>
                <a:lnTo>
                  <a:pt x="1146" y="882"/>
                </a:lnTo>
                <a:lnTo>
                  <a:pt x="1146" y="468"/>
                </a:lnTo>
                <a:close/>
              </a:path>
            </a:pathLst>
          </a:custGeom>
          <a:solidFill>
            <a:srgbClr val="6347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64" name="Freeform 11"/>
          <p:cNvSpPr>
            <a:spLocks/>
          </p:cNvSpPr>
          <p:nvPr/>
        </p:nvSpPr>
        <p:spPr bwMode="auto">
          <a:xfrm>
            <a:off x="3286125" y="2976563"/>
            <a:ext cx="1195388" cy="706437"/>
          </a:xfrm>
          <a:custGeom>
            <a:avLst/>
            <a:gdLst>
              <a:gd name="T0" fmla="*/ 0 w 1146"/>
              <a:gd name="T1" fmla="*/ 212556 h 678"/>
              <a:gd name="T2" fmla="*/ 18776 w 1146"/>
              <a:gd name="T3" fmla="*/ 206305 h 678"/>
              <a:gd name="T4" fmla="*/ 37551 w 1146"/>
              <a:gd name="T5" fmla="*/ 193801 h 678"/>
              <a:gd name="T6" fmla="*/ 56327 w 1146"/>
              <a:gd name="T7" fmla="*/ 187550 h 678"/>
              <a:gd name="T8" fmla="*/ 81361 w 1146"/>
              <a:gd name="T9" fmla="*/ 181298 h 678"/>
              <a:gd name="T10" fmla="*/ 100137 w 1146"/>
              <a:gd name="T11" fmla="*/ 168795 h 678"/>
              <a:gd name="T12" fmla="*/ 125172 w 1146"/>
              <a:gd name="T13" fmla="*/ 162543 h 678"/>
              <a:gd name="T14" fmla="*/ 150206 w 1146"/>
              <a:gd name="T15" fmla="*/ 156291 h 678"/>
              <a:gd name="T16" fmla="*/ 168982 w 1146"/>
              <a:gd name="T17" fmla="*/ 150040 h 678"/>
              <a:gd name="T18" fmla="*/ 194016 w 1146"/>
              <a:gd name="T19" fmla="*/ 143788 h 678"/>
              <a:gd name="T20" fmla="*/ 219050 w 1146"/>
              <a:gd name="T21" fmla="*/ 131285 h 678"/>
              <a:gd name="T22" fmla="*/ 237826 w 1146"/>
              <a:gd name="T23" fmla="*/ 125033 h 678"/>
              <a:gd name="T24" fmla="*/ 262860 w 1146"/>
              <a:gd name="T25" fmla="*/ 118781 h 678"/>
              <a:gd name="T26" fmla="*/ 262860 w 1146"/>
              <a:gd name="T27" fmla="*/ 118781 h 678"/>
              <a:gd name="T28" fmla="*/ 287894 w 1146"/>
              <a:gd name="T29" fmla="*/ 112530 h 678"/>
              <a:gd name="T30" fmla="*/ 312929 w 1146"/>
              <a:gd name="T31" fmla="*/ 106278 h 678"/>
              <a:gd name="T32" fmla="*/ 337963 w 1146"/>
              <a:gd name="T33" fmla="*/ 100026 h 678"/>
              <a:gd name="T34" fmla="*/ 362997 w 1146"/>
              <a:gd name="T35" fmla="*/ 93775 h 678"/>
              <a:gd name="T36" fmla="*/ 388032 w 1146"/>
              <a:gd name="T37" fmla="*/ 87523 h 678"/>
              <a:gd name="T38" fmla="*/ 413066 w 1146"/>
              <a:gd name="T39" fmla="*/ 81272 h 678"/>
              <a:gd name="T40" fmla="*/ 438100 w 1146"/>
              <a:gd name="T41" fmla="*/ 75020 h 678"/>
              <a:gd name="T42" fmla="*/ 463135 w 1146"/>
              <a:gd name="T43" fmla="*/ 68768 h 678"/>
              <a:gd name="T44" fmla="*/ 494427 w 1146"/>
              <a:gd name="T45" fmla="*/ 62517 h 678"/>
              <a:gd name="T46" fmla="*/ 519462 w 1146"/>
              <a:gd name="T47" fmla="*/ 62517 h 678"/>
              <a:gd name="T48" fmla="*/ 544496 w 1146"/>
              <a:gd name="T49" fmla="*/ 56265 h 678"/>
              <a:gd name="T50" fmla="*/ 569530 w 1146"/>
              <a:gd name="T51" fmla="*/ 50013 h 678"/>
              <a:gd name="T52" fmla="*/ 600823 w 1146"/>
              <a:gd name="T53" fmla="*/ 43762 h 678"/>
              <a:gd name="T54" fmla="*/ 625858 w 1146"/>
              <a:gd name="T55" fmla="*/ 43762 h 678"/>
              <a:gd name="T56" fmla="*/ 650892 w 1146"/>
              <a:gd name="T57" fmla="*/ 37510 h 678"/>
              <a:gd name="T58" fmla="*/ 682185 w 1146"/>
              <a:gd name="T59" fmla="*/ 31258 h 678"/>
              <a:gd name="T60" fmla="*/ 707219 w 1146"/>
              <a:gd name="T61" fmla="*/ 31258 h 678"/>
              <a:gd name="T62" fmla="*/ 738512 w 1146"/>
              <a:gd name="T63" fmla="*/ 25007 h 678"/>
              <a:gd name="T64" fmla="*/ 763546 w 1146"/>
              <a:gd name="T65" fmla="*/ 25007 h 678"/>
              <a:gd name="T66" fmla="*/ 794839 w 1146"/>
              <a:gd name="T67" fmla="*/ 18755 h 678"/>
              <a:gd name="T68" fmla="*/ 819873 w 1146"/>
              <a:gd name="T69" fmla="*/ 18755 h 678"/>
              <a:gd name="T70" fmla="*/ 851166 w 1146"/>
              <a:gd name="T71" fmla="*/ 12503 h 678"/>
              <a:gd name="T72" fmla="*/ 876201 w 1146"/>
              <a:gd name="T73" fmla="*/ 12503 h 678"/>
              <a:gd name="T74" fmla="*/ 876201 w 1146"/>
              <a:gd name="T75" fmla="*/ 12503 h 678"/>
              <a:gd name="T76" fmla="*/ 907494 w 1146"/>
              <a:gd name="T77" fmla="*/ 6252 h 678"/>
              <a:gd name="T78" fmla="*/ 938786 w 1146"/>
              <a:gd name="T79" fmla="*/ 6252 h 678"/>
              <a:gd name="T80" fmla="*/ 963821 w 1146"/>
              <a:gd name="T81" fmla="*/ 6252 h 678"/>
              <a:gd name="T82" fmla="*/ 995114 w 1146"/>
              <a:gd name="T83" fmla="*/ 6252 h 678"/>
              <a:gd name="T84" fmla="*/ 1020148 w 1146"/>
              <a:gd name="T85" fmla="*/ 0 h 678"/>
              <a:gd name="T86" fmla="*/ 1051441 w 1146"/>
              <a:gd name="T87" fmla="*/ 0 h 678"/>
              <a:gd name="T88" fmla="*/ 1082734 w 1146"/>
              <a:gd name="T89" fmla="*/ 0 h 678"/>
              <a:gd name="T90" fmla="*/ 1107768 w 1146"/>
              <a:gd name="T91" fmla="*/ 0 h 678"/>
              <a:gd name="T92" fmla="*/ 1139061 w 1146"/>
              <a:gd name="T93" fmla="*/ 0 h 678"/>
              <a:gd name="T94" fmla="*/ 1170354 w 1146"/>
              <a:gd name="T95" fmla="*/ 0 h 678"/>
              <a:gd name="T96" fmla="*/ 1195388 w 1146"/>
              <a:gd name="T97" fmla="*/ 0 h 678"/>
              <a:gd name="T98" fmla="*/ 1195388 w 1146"/>
              <a:gd name="T99" fmla="*/ 706437 h 678"/>
              <a:gd name="T100" fmla="*/ 0 w 1146"/>
              <a:gd name="T101" fmla="*/ 212556 h 6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146" h="678">
                <a:moveTo>
                  <a:pt x="0" y="204"/>
                </a:moveTo>
                <a:lnTo>
                  <a:pt x="18" y="198"/>
                </a:lnTo>
                <a:lnTo>
                  <a:pt x="36" y="186"/>
                </a:lnTo>
                <a:lnTo>
                  <a:pt x="54" y="180"/>
                </a:lnTo>
                <a:lnTo>
                  <a:pt x="78" y="174"/>
                </a:lnTo>
                <a:lnTo>
                  <a:pt x="96" y="162"/>
                </a:lnTo>
                <a:lnTo>
                  <a:pt x="120" y="156"/>
                </a:lnTo>
                <a:lnTo>
                  <a:pt x="144" y="150"/>
                </a:lnTo>
                <a:lnTo>
                  <a:pt x="162" y="144"/>
                </a:lnTo>
                <a:lnTo>
                  <a:pt x="186" y="138"/>
                </a:lnTo>
                <a:lnTo>
                  <a:pt x="210" y="126"/>
                </a:lnTo>
                <a:lnTo>
                  <a:pt x="228" y="120"/>
                </a:lnTo>
                <a:lnTo>
                  <a:pt x="252" y="114"/>
                </a:lnTo>
                <a:lnTo>
                  <a:pt x="276" y="108"/>
                </a:lnTo>
                <a:lnTo>
                  <a:pt x="300" y="102"/>
                </a:lnTo>
                <a:lnTo>
                  <a:pt x="324" y="96"/>
                </a:lnTo>
                <a:lnTo>
                  <a:pt x="348" y="90"/>
                </a:lnTo>
                <a:lnTo>
                  <a:pt x="372" y="84"/>
                </a:lnTo>
                <a:lnTo>
                  <a:pt x="396" y="78"/>
                </a:lnTo>
                <a:lnTo>
                  <a:pt x="420" y="72"/>
                </a:lnTo>
                <a:lnTo>
                  <a:pt x="444" y="66"/>
                </a:lnTo>
                <a:lnTo>
                  <a:pt x="474" y="60"/>
                </a:lnTo>
                <a:lnTo>
                  <a:pt x="498" y="60"/>
                </a:lnTo>
                <a:lnTo>
                  <a:pt x="522" y="54"/>
                </a:lnTo>
                <a:lnTo>
                  <a:pt x="546" y="48"/>
                </a:lnTo>
                <a:lnTo>
                  <a:pt x="576" y="42"/>
                </a:lnTo>
                <a:lnTo>
                  <a:pt x="600" y="42"/>
                </a:lnTo>
                <a:lnTo>
                  <a:pt x="624" y="36"/>
                </a:lnTo>
                <a:lnTo>
                  <a:pt x="654" y="30"/>
                </a:lnTo>
                <a:lnTo>
                  <a:pt x="678" y="30"/>
                </a:lnTo>
                <a:lnTo>
                  <a:pt x="708" y="24"/>
                </a:lnTo>
                <a:lnTo>
                  <a:pt x="732" y="24"/>
                </a:lnTo>
                <a:lnTo>
                  <a:pt x="762" y="18"/>
                </a:lnTo>
                <a:lnTo>
                  <a:pt x="786" y="18"/>
                </a:lnTo>
                <a:lnTo>
                  <a:pt x="816" y="12"/>
                </a:lnTo>
                <a:lnTo>
                  <a:pt x="840" y="12"/>
                </a:lnTo>
                <a:lnTo>
                  <a:pt x="870" y="6"/>
                </a:lnTo>
                <a:lnTo>
                  <a:pt x="900" y="6"/>
                </a:lnTo>
                <a:lnTo>
                  <a:pt x="924" y="6"/>
                </a:lnTo>
                <a:lnTo>
                  <a:pt x="954" y="6"/>
                </a:lnTo>
                <a:lnTo>
                  <a:pt x="978" y="0"/>
                </a:lnTo>
                <a:lnTo>
                  <a:pt x="1008" y="0"/>
                </a:lnTo>
                <a:lnTo>
                  <a:pt x="1038" y="0"/>
                </a:lnTo>
                <a:lnTo>
                  <a:pt x="1062" y="0"/>
                </a:lnTo>
                <a:lnTo>
                  <a:pt x="1092" y="0"/>
                </a:lnTo>
                <a:lnTo>
                  <a:pt x="1122" y="0"/>
                </a:lnTo>
                <a:lnTo>
                  <a:pt x="1146" y="0"/>
                </a:lnTo>
                <a:lnTo>
                  <a:pt x="1146" y="678"/>
                </a:lnTo>
                <a:lnTo>
                  <a:pt x="0" y="204"/>
                </a:lnTo>
                <a:close/>
              </a:path>
            </a:pathLst>
          </a:custGeom>
          <a:gradFill rotWithShape="0">
            <a:gsLst>
              <a:gs pos="0">
                <a:srgbClr val="3399FF"/>
              </a:gs>
              <a:gs pos="100000">
                <a:srgbClr val="18477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65" name="Freeform 12"/>
          <p:cNvSpPr>
            <a:spLocks/>
          </p:cNvSpPr>
          <p:nvPr/>
        </p:nvSpPr>
        <p:spPr bwMode="auto">
          <a:xfrm>
            <a:off x="6057900" y="3683000"/>
            <a:ext cx="93663" cy="663575"/>
          </a:xfrm>
          <a:custGeom>
            <a:avLst/>
            <a:gdLst>
              <a:gd name="T0" fmla="*/ 93663 w 90"/>
              <a:gd name="T1" fmla="*/ 0 h 636"/>
              <a:gd name="T2" fmla="*/ 93663 w 90"/>
              <a:gd name="T3" fmla="*/ 12520 h 636"/>
              <a:gd name="T4" fmla="*/ 93663 w 90"/>
              <a:gd name="T5" fmla="*/ 25041 h 636"/>
              <a:gd name="T6" fmla="*/ 87419 w 90"/>
              <a:gd name="T7" fmla="*/ 37561 h 636"/>
              <a:gd name="T8" fmla="*/ 87419 w 90"/>
              <a:gd name="T9" fmla="*/ 50081 h 636"/>
              <a:gd name="T10" fmla="*/ 87419 w 90"/>
              <a:gd name="T11" fmla="*/ 62601 h 636"/>
              <a:gd name="T12" fmla="*/ 87419 w 90"/>
              <a:gd name="T13" fmla="*/ 62601 h 636"/>
              <a:gd name="T14" fmla="*/ 81175 w 90"/>
              <a:gd name="T15" fmla="*/ 75122 h 636"/>
              <a:gd name="T16" fmla="*/ 81175 w 90"/>
              <a:gd name="T17" fmla="*/ 87642 h 636"/>
              <a:gd name="T18" fmla="*/ 74930 w 90"/>
              <a:gd name="T19" fmla="*/ 93902 h 636"/>
              <a:gd name="T20" fmla="*/ 68686 w 90"/>
              <a:gd name="T21" fmla="*/ 106422 h 636"/>
              <a:gd name="T22" fmla="*/ 68686 w 90"/>
              <a:gd name="T23" fmla="*/ 118943 h 636"/>
              <a:gd name="T24" fmla="*/ 62442 w 90"/>
              <a:gd name="T25" fmla="*/ 131463 h 636"/>
              <a:gd name="T26" fmla="*/ 56198 w 90"/>
              <a:gd name="T27" fmla="*/ 143983 h 636"/>
              <a:gd name="T28" fmla="*/ 49954 w 90"/>
              <a:gd name="T29" fmla="*/ 156504 h 636"/>
              <a:gd name="T30" fmla="*/ 43709 w 90"/>
              <a:gd name="T31" fmla="*/ 169024 h 636"/>
              <a:gd name="T32" fmla="*/ 43709 w 90"/>
              <a:gd name="T33" fmla="*/ 169024 h 636"/>
              <a:gd name="T34" fmla="*/ 37465 w 90"/>
              <a:gd name="T35" fmla="*/ 181544 h 636"/>
              <a:gd name="T36" fmla="*/ 24977 w 90"/>
              <a:gd name="T37" fmla="*/ 194064 h 636"/>
              <a:gd name="T38" fmla="*/ 18733 w 90"/>
              <a:gd name="T39" fmla="*/ 206585 h 636"/>
              <a:gd name="T40" fmla="*/ 12488 w 90"/>
              <a:gd name="T41" fmla="*/ 219105 h 636"/>
              <a:gd name="T42" fmla="*/ 0 w 90"/>
              <a:gd name="T43" fmla="*/ 231625 h 636"/>
              <a:gd name="T44" fmla="*/ 0 w 90"/>
              <a:gd name="T45" fmla="*/ 663575 h 636"/>
              <a:gd name="T46" fmla="*/ 12488 w 90"/>
              <a:gd name="T47" fmla="*/ 651055 h 636"/>
              <a:gd name="T48" fmla="*/ 18733 w 90"/>
              <a:gd name="T49" fmla="*/ 638534 h 636"/>
              <a:gd name="T50" fmla="*/ 24977 w 90"/>
              <a:gd name="T51" fmla="*/ 626014 h 636"/>
              <a:gd name="T52" fmla="*/ 37465 w 90"/>
              <a:gd name="T53" fmla="*/ 613494 h 636"/>
              <a:gd name="T54" fmla="*/ 43709 w 90"/>
              <a:gd name="T55" fmla="*/ 600974 h 636"/>
              <a:gd name="T56" fmla="*/ 43709 w 90"/>
              <a:gd name="T57" fmla="*/ 600974 h 636"/>
              <a:gd name="T58" fmla="*/ 49954 w 90"/>
              <a:gd name="T59" fmla="*/ 588453 h 636"/>
              <a:gd name="T60" fmla="*/ 56198 w 90"/>
              <a:gd name="T61" fmla="*/ 575933 h 636"/>
              <a:gd name="T62" fmla="*/ 62442 w 90"/>
              <a:gd name="T63" fmla="*/ 563413 h 636"/>
              <a:gd name="T64" fmla="*/ 68686 w 90"/>
              <a:gd name="T65" fmla="*/ 550892 h 636"/>
              <a:gd name="T66" fmla="*/ 68686 w 90"/>
              <a:gd name="T67" fmla="*/ 538372 h 636"/>
              <a:gd name="T68" fmla="*/ 74930 w 90"/>
              <a:gd name="T69" fmla="*/ 525852 h 636"/>
              <a:gd name="T70" fmla="*/ 81175 w 90"/>
              <a:gd name="T71" fmla="*/ 519592 h 636"/>
              <a:gd name="T72" fmla="*/ 81175 w 90"/>
              <a:gd name="T73" fmla="*/ 507071 h 636"/>
              <a:gd name="T74" fmla="*/ 87419 w 90"/>
              <a:gd name="T75" fmla="*/ 494551 h 636"/>
              <a:gd name="T76" fmla="*/ 87419 w 90"/>
              <a:gd name="T77" fmla="*/ 494551 h 636"/>
              <a:gd name="T78" fmla="*/ 87419 w 90"/>
              <a:gd name="T79" fmla="*/ 482031 h 636"/>
              <a:gd name="T80" fmla="*/ 87419 w 90"/>
              <a:gd name="T81" fmla="*/ 469511 h 636"/>
              <a:gd name="T82" fmla="*/ 93663 w 90"/>
              <a:gd name="T83" fmla="*/ 456990 h 636"/>
              <a:gd name="T84" fmla="*/ 93663 w 90"/>
              <a:gd name="T85" fmla="*/ 444470 h 636"/>
              <a:gd name="T86" fmla="*/ 93663 w 90"/>
              <a:gd name="T87" fmla="*/ 431950 h 636"/>
              <a:gd name="T88" fmla="*/ 93663 w 90"/>
              <a:gd name="T89" fmla="*/ 0 h 6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90" h="636">
                <a:moveTo>
                  <a:pt x="90" y="0"/>
                </a:moveTo>
                <a:lnTo>
                  <a:pt x="90" y="12"/>
                </a:lnTo>
                <a:lnTo>
                  <a:pt x="90" y="24"/>
                </a:lnTo>
                <a:lnTo>
                  <a:pt x="84" y="36"/>
                </a:lnTo>
                <a:lnTo>
                  <a:pt x="84" y="48"/>
                </a:lnTo>
                <a:lnTo>
                  <a:pt x="84" y="60"/>
                </a:lnTo>
                <a:lnTo>
                  <a:pt x="78" y="72"/>
                </a:lnTo>
                <a:lnTo>
                  <a:pt x="78" y="84"/>
                </a:lnTo>
                <a:lnTo>
                  <a:pt x="72" y="90"/>
                </a:lnTo>
                <a:lnTo>
                  <a:pt x="66" y="102"/>
                </a:lnTo>
                <a:lnTo>
                  <a:pt x="66" y="114"/>
                </a:lnTo>
                <a:lnTo>
                  <a:pt x="60" y="126"/>
                </a:lnTo>
                <a:lnTo>
                  <a:pt x="54" y="138"/>
                </a:lnTo>
                <a:lnTo>
                  <a:pt x="48" y="150"/>
                </a:lnTo>
                <a:lnTo>
                  <a:pt x="42" y="162"/>
                </a:lnTo>
                <a:lnTo>
                  <a:pt x="36" y="174"/>
                </a:lnTo>
                <a:lnTo>
                  <a:pt x="24" y="186"/>
                </a:lnTo>
                <a:lnTo>
                  <a:pt x="18" y="198"/>
                </a:lnTo>
                <a:lnTo>
                  <a:pt x="12" y="210"/>
                </a:lnTo>
                <a:lnTo>
                  <a:pt x="0" y="222"/>
                </a:lnTo>
                <a:lnTo>
                  <a:pt x="0" y="636"/>
                </a:lnTo>
                <a:lnTo>
                  <a:pt x="12" y="624"/>
                </a:lnTo>
                <a:lnTo>
                  <a:pt x="18" y="612"/>
                </a:lnTo>
                <a:lnTo>
                  <a:pt x="24" y="600"/>
                </a:lnTo>
                <a:lnTo>
                  <a:pt x="36" y="588"/>
                </a:lnTo>
                <a:lnTo>
                  <a:pt x="42" y="576"/>
                </a:lnTo>
                <a:lnTo>
                  <a:pt x="48" y="564"/>
                </a:lnTo>
                <a:lnTo>
                  <a:pt x="54" y="552"/>
                </a:lnTo>
                <a:lnTo>
                  <a:pt x="60" y="540"/>
                </a:lnTo>
                <a:lnTo>
                  <a:pt x="66" y="528"/>
                </a:lnTo>
                <a:lnTo>
                  <a:pt x="66" y="516"/>
                </a:lnTo>
                <a:lnTo>
                  <a:pt x="72" y="504"/>
                </a:lnTo>
                <a:lnTo>
                  <a:pt x="78" y="498"/>
                </a:lnTo>
                <a:lnTo>
                  <a:pt x="78" y="486"/>
                </a:lnTo>
                <a:lnTo>
                  <a:pt x="84" y="474"/>
                </a:lnTo>
                <a:lnTo>
                  <a:pt x="84" y="462"/>
                </a:lnTo>
                <a:lnTo>
                  <a:pt x="84" y="450"/>
                </a:lnTo>
                <a:lnTo>
                  <a:pt x="90" y="438"/>
                </a:lnTo>
                <a:lnTo>
                  <a:pt x="90" y="426"/>
                </a:lnTo>
                <a:lnTo>
                  <a:pt x="90" y="414"/>
                </a:lnTo>
                <a:lnTo>
                  <a:pt x="9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66" name="Freeform 13"/>
          <p:cNvSpPr>
            <a:spLocks/>
          </p:cNvSpPr>
          <p:nvPr/>
        </p:nvSpPr>
        <p:spPr bwMode="auto">
          <a:xfrm>
            <a:off x="4481513" y="3683000"/>
            <a:ext cx="1576387" cy="663575"/>
          </a:xfrm>
          <a:custGeom>
            <a:avLst/>
            <a:gdLst>
              <a:gd name="T0" fmla="*/ 0 w 1512"/>
              <a:gd name="T1" fmla="*/ 0 h 636"/>
              <a:gd name="T2" fmla="*/ 1576387 w 1512"/>
              <a:gd name="T3" fmla="*/ 231625 h 636"/>
              <a:gd name="T4" fmla="*/ 1576387 w 1512"/>
              <a:gd name="T5" fmla="*/ 663575 h 636"/>
              <a:gd name="T6" fmla="*/ 0 w 1512"/>
              <a:gd name="T7" fmla="*/ 431950 h 636"/>
              <a:gd name="T8" fmla="*/ 0 w 1512"/>
              <a:gd name="T9" fmla="*/ 0 h 6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12" h="636">
                <a:moveTo>
                  <a:pt x="0" y="0"/>
                </a:moveTo>
                <a:lnTo>
                  <a:pt x="1512" y="222"/>
                </a:lnTo>
                <a:lnTo>
                  <a:pt x="1512" y="636"/>
                </a:lnTo>
                <a:lnTo>
                  <a:pt x="0" y="414"/>
                </a:lnTo>
                <a:lnTo>
                  <a:pt x="0" y="0"/>
                </a:lnTo>
                <a:close/>
              </a:path>
            </a:pathLst>
          </a:custGeom>
          <a:solidFill>
            <a:srgbClr val="4D66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67" name="Freeform 14"/>
          <p:cNvSpPr>
            <a:spLocks/>
          </p:cNvSpPr>
          <p:nvPr/>
        </p:nvSpPr>
        <p:spPr bwMode="auto">
          <a:xfrm>
            <a:off x="4481513" y="3189288"/>
            <a:ext cx="1670050" cy="725487"/>
          </a:xfrm>
          <a:custGeom>
            <a:avLst/>
            <a:gdLst>
              <a:gd name="T0" fmla="*/ 1219699 w 1602"/>
              <a:gd name="T1" fmla="*/ 12508 h 696"/>
              <a:gd name="T2" fmla="*/ 1257229 w 1602"/>
              <a:gd name="T3" fmla="*/ 31271 h 696"/>
              <a:gd name="T4" fmla="*/ 1294758 w 1602"/>
              <a:gd name="T5" fmla="*/ 50034 h 696"/>
              <a:gd name="T6" fmla="*/ 1332287 w 1602"/>
              <a:gd name="T7" fmla="*/ 68796 h 696"/>
              <a:gd name="T8" fmla="*/ 1369816 w 1602"/>
              <a:gd name="T9" fmla="*/ 87559 h 696"/>
              <a:gd name="T10" fmla="*/ 1401091 w 1602"/>
              <a:gd name="T11" fmla="*/ 106321 h 696"/>
              <a:gd name="T12" fmla="*/ 1432365 w 1602"/>
              <a:gd name="T13" fmla="*/ 131338 h 696"/>
              <a:gd name="T14" fmla="*/ 1457384 w 1602"/>
              <a:gd name="T15" fmla="*/ 150101 h 696"/>
              <a:gd name="T16" fmla="*/ 1488659 w 1602"/>
              <a:gd name="T17" fmla="*/ 168863 h 696"/>
              <a:gd name="T18" fmla="*/ 1513678 w 1602"/>
              <a:gd name="T19" fmla="*/ 193880 h 696"/>
              <a:gd name="T20" fmla="*/ 1538698 w 1602"/>
              <a:gd name="T21" fmla="*/ 218897 h 696"/>
              <a:gd name="T22" fmla="*/ 1557462 w 1602"/>
              <a:gd name="T23" fmla="*/ 237660 h 696"/>
              <a:gd name="T24" fmla="*/ 1576227 w 1602"/>
              <a:gd name="T25" fmla="*/ 262676 h 696"/>
              <a:gd name="T26" fmla="*/ 1594992 w 1602"/>
              <a:gd name="T27" fmla="*/ 287693 h 696"/>
              <a:gd name="T28" fmla="*/ 1613756 w 1602"/>
              <a:gd name="T29" fmla="*/ 312710 h 696"/>
              <a:gd name="T30" fmla="*/ 1626266 w 1602"/>
              <a:gd name="T31" fmla="*/ 331473 h 696"/>
              <a:gd name="T32" fmla="*/ 1638776 w 1602"/>
              <a:gd name="T33" fmla="*/ 356489 h 696"/>
              <a:gd name="T34" fmla="*/ 1645031 w 1602"/>
              <a:gd name="T35" fmla="*/ 381506 h 696"/>
              <a:gd name="T36" fmla="*/ 1657540 w 1602"/>
              <a:gd name="T37" fmla="*/ 406523 h 696"/>
              <a:gd name="T38" fmla="*/ 1663795 w 1602"/>
              <a:gd name="T39" fmla="*/ 431540 h 696"/>
              <a:gd name="T40" fmla="*/ 1663795 w 1602"/>
              <a:gd name="T41" fmla="*/ 456556 h 696"/>
              <a:gd name="T42" fmla="*/ 1670050 w 1602"/>
              <a:gd name="T43" fmla="*/ 481573 h 696"/>
              <a:gd name="T44" fmla="*/ 1670050 w 1602"/>
              <a:gd name="T45" fmla="*/ 506590 h 696"/>
              <a:gd name="T46" fmla="*/ 1663795 w 1602"/>
              <a:gd name="T47" fmla="*/ 531607 h 696"/>
              <a:gd name="T48" fmla="*/ 1663795 w 1602"/>
              <a:gd name="T49" fmla="*/ 556624 h 696"/>
              <a:gd name="T50" fmla="*/ 1657540 w 1602"/>
              <a:gd name="T51" fmla="*/ 581640 h 696"/>
              <a:gd name="T52" fmla="*/ 1645031 w 1602"/>
              <a:gd name="T53" fmla="*/ 600403 h 696"/>
              <a:gd name="T54" fmla="*/ 1638776 w 1602"/>
              <a:gd name="T55" fmla="*/ 625420 h 696"/>
              <a:gd name="T56" fmla="*/ 1626266 w 1602"/>
              <a:gd name="T57" fmla="*/ 650437 h 696"/>
              <a:gd name="T58" fmla="*/ 1613756 w 1602"/>
              <a:gd name="T59" fmla="*/ 675453 h 696"/>
              <a:gd name="T60" fmla="*/ 1594992 w 1602"/>
              <a:gd name="T61" fmla="*/ 700470 h 696"/>
              <a:gd name="T62" fmla="*/ 1576227 w 1602"/>
              <a:gd name="T63" fmla="*/ 725487 h 696"/>
              <a:gd name="T64" fmla="*/ 1200935 w 1602"/>
              <a:gd name="T65" fmla="*/ 0 h 6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02" h="696">
                <a:moveTo>
                  <a:pt x="1152" y="0"/>
                </a:moveTo>
                <a:lnTo>
                  <a:pt x="1170" y="12"/>
                </a:lnTo>
                <a:lnTo>
                  <a:pt x="1188" y="18"/>
                </a:lnTo>
                <a:lnTo>
                  <a:pt x="1206" y="30"/>
                </a:lnTo>
                <a:lnTo>
                  <a:pt x="1224" y="36"/>
                </a:lnTo>
                <a:lnTo>
                  <a:pt x="1242" y="48"/>
                </a:lnTo>
                <a:lnTo>
                  <a:pt x="1260" y="54"/>
                </a:lnTo>
                <a:lnTo>
                  <a:pt x="1278" y="66"/>
                </a:lnTo>
                <a:lnTo>
                  <a:pt x="1296" y="72"/>
                </a:lnTo>
                <a:lnTo>
                  <a:pt x="1314" y="84"/>
                </a:lnTo>
                <a:lnTo>
                  <a:pt x="1326" y="96"/>
                </a:lnTo>
                <a:lnTo>
                  <a:pt x="1344" y="102"/>
                </a:lnTo>
                <a:lnTo>
                  <a:pt x="1356" y="114"/>
                </a:lnTo>
                <a:lnTo>
                  <a:pt x="1374" y="126"/>
                </a:lnTo>
                <a:lnTo>
                  <a:pt x="1386" y="132"/>
                </a:lnTo>
                <a:lnTo>
                  <a:pt x="1398" y="144"/>
                </a:lnTo>
                <a:lnTo>
                  <a:pt x="1416" y="156"/>
                </a:lnTo>
                <a:lnTo>
                  <a:pt x="1428" y="162"/>
                </a:lnTo>
                <a:lnTo>
                  <a:pt x="1440" y="174"/>
                </a:lnTo>
                <a:lnTo>
                  <a:pt x="1452" y="186"/>
                </a:lnTo>
                <a:lnTo>
                  <a:pt x="1464" y="198"/>
                </a:lnTo>
                <a:lnTo>
                  <a:pt x="1476" y="210"/>
                </a:lnTo>
                <a:lnTo>
                  <a:pt x="1482" y="216"/>
                </a:lnTo>
                <a:lnTo>
                  <a:pt x="1494" y="228"/>
                </a:lnTo>
                <a:lnTo>
                  <a:pt x="1506" y="240"/>
                </a:lnTo>
                <a:lnTo>
                  <a:pt x="1512" y="252"/>
                </a:lnTo>
                <a:lnTo>
                  <a:pt x="1524" y="264"/>
                </a:lnTo>
                <a:lnTo>
                  <a:pt x="1530" y="276"/>
                </a:lnTo>
                <a:lnTo>
                  <a:pt x="1536" y="288"/>
                </a:lnTo>
                <a:lnTo>
                  <a:pt x="1548" y="300"/>
                </a:lnTo>
                <a:lnTo>
                  <a:pt x="1554" y="306"/>
                </a:lnTo>
                <a:lnTo>
                  <a:pt x="1560" y="318"/>
                </a:lnTo>
                <a:lnTo>
                  <a:pt x="1566" y="330"/>
                </a:lnTo>
                <a:lnTo>
                  <a:pt x="1572" y="342"/>
                </a:lnTo>
                <a:lnTo>
                  <a:pt x="1578" y="354"/>
                </a:lnTo>
                <a:lnTo>
                  <a:pt x="1578" y="366"/>
                </a:lnTo>
                <a:lnTo>
                  <a:pt x="1584" y="378"/>
                </a:lnTo>
                <a:lnTo>
                  <a:pt x="1590" y="390"/>
                </a:lnTo>
                <a:lnTo>
                  <a:pt x="1590" y="402"/>
                </a:lnTo>
                <a:lnTo>
                  <a:pt x="1596" y="414"/>
                </a:lnTo>
                <a:lnTo>
                  <a:pt x="1596" y="426"/>
                </a:lnTo>
                <a:lnTo>
                  <a:pt x="1596" y="438"/>
                </a:lnTo>
                <a:lnTo>
                  <a:pt x="1602" y="450"/>
                </a:lnTo>
                <a:lnTo>
                  <a:pt x="1602" y="462"/>
                </a:lnTo>
                <a:lnTo>
                  <a:pt x="1602" y="474"/>
                </a:lnTo>
                <a:lnTo>
                  <a:pt x="1602" y="486"/>
                </a:lnTo>
                <a:lnTo>
                  <a:pt x="1602" y="498"/>
                </a:lnTo>
                <a:lnTo>
                  <a:pt x="1596" y="510"/>
                </a:lnTo>
                <a:lnTo>
                  <a:pt x="1596" y="522"/>
                </a:lnTo>
                <a:lnTo>
                  <a:pt x="1596" y="534"/>
                </a:lnTo>
                <a:lnTo>
                  <a:pt x="1590" y="546"/>
                </a:lnTo>
                <a:lnTo>
                  <a:pt x="1590" y="558"/>
                </a:lnTo>
                <a:lnTo>
                  <a:pt x="1584" y="564"/>
                </a:lnTo>
                <a:lnTo>
                  <a:pt x="1578" y="576"/>
                </a:lnTo>
                <a:lnTo>
                  <a:pt x="1578" y="588"/>
                </a:lnTo>
                <a:lnTo>
                  <a:pt x="1572" y="600"/>
                </a:lnTo>
                <a:lnTo>
                  <a:pt x="1566" y="612"/>
                </a:lnTo>
                <a:lnTo>
                  <a:pt x="1560" y="624"/>
                </a:lnTo>
                <a:lnTo>
                  <a:pt x="1554" y="636"/>
                </a:lnTo>
                <a:lnTo>
                  <a:pt x="1548" y="648"/>
                </a:lnTo>
                <a:lnTo>
                  <a:pt x="1536" y="660"/>
                </a:lnTo>
                <a:lnTo>
                  <a:pt x="1530" y="672"/>
                </a:lnTo>
                <a:lnTo>
                  <a:pt x="1524" y="684"/>
                </a:lnTo>
                <a:lnTo>
                  <a:pt x="1512" y="696"/>
                </a:lnTo>
                <a:lnTo>
                  <a:pt x="0" y="474"/>
                </a:lnTo>
                <a:lnTo>
                  <a:pt x="1152" y="0"/>
                </a:lnTo>
                <a:close/>
              </a:path>
            </a:pathLst>
          </a:custGeom>
          <a:gradFill rotWithShape="0">
            <a:gsLst>
              <a:gs pos="0">
                <a:srgbClr val="99CC00"/>
              </a:gs>
              <a:gs pos="100000">
                <a:srgbClr val="475E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68" name="Freeform 15"/>
          <p:cNvSpPr>
            <a:spLocks/>
          </p:cNvSpPr>
          <p:nvPr/>
        </p:nvSpPr>
        <p:spPr bwMode="auto">
          <a:xfrm>
            <a:off x="2841625" y="3644900"/>
            <a:ext cx="3240088" cy="1139825"/>
          </a:xfrm>
          <a:custGeom>
            <a:avLst/>
            <a:gdLst>
              <a:gd name="T0" fmla="*/ 3190048 w 3108"/>
              <a:gd name="T1" fmla="*/ 288088 h 1092"/>
              <a:gd name="T2" fmla="*/ 3108733 w 3108"/>
              <a:gd name="T3" fmla="*/ 350715 h 1092"/>
              <a:gd name="T4" fmla="*/ 3014908 w 3108"/>
              <a:gd name="T5" fmla="*/ 413343 h 1092"/>
              <a:gd name="T6" fmla="*/ 2902318 w 3108"/>
              <a:gd name="T7" fmla="*/ 469708 h 1092"/>
              <a:gd name="T8" fmla="*/ 2783473 w 3108"/>
              <a:gd name="T9" fmla="*/ 526073 h 1092"/>
              <a:gd name="T10" fmla="*/ 2645863 w 3108"/>
              <a:gd name="T11" fmla="*/ 569913 h 1092"/>
              <a:gd name="T12" fmla="*/ 2501998 w 3108"/>
              <a:gd name="T13" fmla="*/ 613752 h 1092"/>
              <a:gd name="T14" fmla="*/ 2345624 w 3108"/>
              <a:gd name="T15" fmla="*/ 645066 h 1092"/>
              <a:gd name="T16" fmla="*/ 2182994 w 3108"/>
              <a:gd name="T17" fmla="*/ 670117 h 1092"/>
              <a:gd name="T18" fmla="*/ 2014109 w 3108"/>
              <a:gd name="T19" fmla="*/ 688905 h 1092"/>
              <a:gd name="T20" fmla="*/ 1838969 w 3108"/>
              <a:gd name="T21" fmla="*/ 701431 h 1092"/>
              <a:gd name="T22" fmla="*/ 1663829 w 3108"/>
              <a:gd name="T23" fmla="*/ 707694 h 1092"/>
              <a:gd name="T24" fmla="*/ 1488689 w 3108"/>
              <a:gd name="T25" fmla="*/ 701431 h 1092"/>
              <a:gd name="T26" fmla="*/ 1344824 w 3108"/>
              <a:gd name="T27" fmla="*/ 695168 h 1092"/>
              <a:gd name="T28" fmla="*/ 1175939 w 3108"/>
              <a:gd name="T29" fmla="*/ 676380 h 1092"/>
              <a:gd name="T30" fmla="*/ 1013309 w 3108"/>
              <a:gd name="T31" fmla="*/ 651329 h 1092"/>
              <a:gd name="T32" fmla="*/ 856934 w 3108"/>
              <a:gd name="T33" fmla="*/ 620015 h 1092"/>
              <a:gd name="T34" fmla="*/ 706815 w 3108"/>
              <a:gd name="T35" fmla="*/ 576175 h 1092"/>
              <a:gd name="T36" fmla="*/ 569205 w 3108"/>
              <a:gd name="T37" fmla="*/ 532336 h 1092"/>
              <a:gd name="T38" fmla="*/ 444105 w 3108"/>
              <a:gd name="T39" fmla="*/ 482234 h 1092"/>
              <a:gd name="T40" fmla="*/ 331515 w 3108"/>
              <a:gd name="T41" fmla="*/ 425869 h 1092"/>
              <a:gd name="T42" fmla="*/ 237690 w 3108"/>
              <a:gd name="T43" fmla="*/ 363241 h 1092"/>
              <a:gd name="T44" fmla="*/ 156375 w 3108"/>
              <a:gd name="T45" fmla="*/ 300613 h 1092"/>
              <a:gd name="T46" fmla="*/ 87570 w 3108"/>
              <a:gd name="T47" fmla="*/ 231723 h 1092"/>
              <a:gd name="T48" fmla="*/ 43785 w 3108"/>
              <a:gd name="T49" fmla="*/ 156569 h 1092"/>
              <a:gd name="T50" fmla="*/ 12510 w 3108"/>
              <a:gd name="T51" fmla="*/ 87679 h 1092"/>
              <a:gd name="T52" fmla="*/ 0 w 3108"/>
              <a:gd name="T53" fmla="*/ 12526 h 1092"/>
              <a:gd name="T54" fmla="*/ 0 w 3108"/>
              <a:gd name="T55" fmla="*/ 482234 h 1092"/>
              <a:gd name="T56" fmla="*/ 25020 w 3108"/>
              <a:gd name="T57" fmla="*/ 551124 h 1092"/>
              <a:gd name="T58" fmla="*/ 62550 w 3108"/>
              <a:gd name="T59" fmla="*/ 626277 h 1092"/>
              <a:gd name="T60" fmla="*/ 118845 w 3108"/>
              <a:gd name="T61" fmla="*/ 695168 h 1092"/>
              <a:gd name="T62" fmla="*/ 193905 w 3108"/>
              <a:gd name="T63" fmla="*/ 764059 h 1092"/>
              <a:gd name="T64" fmla="*/ 281475 w 3108"/>
              <a:gd name="T65" fmla="*/ 826686 h 1092"/>
              <a:gd name="T66" fmla="*/ 387810 w 3108"/>
              <a:gd name="T67" fmla="*/ 883051 h 1092"/>
              <a:gd name="T68" fmla="*/ 506655 w 3108"/>
              <a:gd name="T69" fmla="*/ 939416 h 1092"/>
              <a:gd name="T70" fmla="*/ 638010 w 3108"/>
              <a:gd name="T71" fmla="*/ 989518 h 1092"/>
              <a:gd name="T72" fmla="*/ 781875 w 3108"/>
              <a:gd name="T73" fmla="*/ 1033358 h 1092"/>
              <a:gd name="T74" fmla="*/ 931994 w 3108"/>
              <a:gd name="T75" fmla="*/ 1064672 h 1092"/>
              <a:gd name="T76" fmla="*/ 1094624 w 3108"/>
              <a:gd name="T77" fmla="*/ 1095986 h 1092"/>
              <a:gd name="T78" fmla="*/ 1263509 w 3108"/>
              <a:gd name="T79" fmla="*/ 1114774 h 1092"/>
              <a:gd name="T80" fmla="*/ 1407374 w 3108"/>
              <a:gd name="T81" fmla="*/ 1127299 h 1092"/>
              <a:gd name="T82" fmla="*/ 1576259 w 3108"/>
              <a:gd name="T83" fmla="*/ 1139825 h 1092"/>
              <a:gd name="T84" fmla="*/ 1751399 w 3108"/>
              <a:gd name="T85" fmla="*/ 1139825 h 1092"/>
              <a:gd name="T86" fmla="*/ 1926539 w 3108"/>
              <a:gd name="T87" fmla="*/ 1127299 h 1092"/>
              <a:gd name="T88" fmla="*/ 2095424 w 3108"/>
              <a:gd name="T89" fmla="*/ 1114774 h 1092"/>
              <a:gd name="T90" fmla="*/ 2264309 w 3108"/>
              <a:gd name="T91" fmla="*/ 1089723 h 1092"/>
              <a:gd name="T92" fmla="*/ 2420684 w 3108"/>
              <a:gd name="T93" fmla="*/ 1058409 h 1092"/>
              <a:gd name="T94" fmla="*/ 2570803 w 3108"/>
              <a:gd name="T95" fmla="*/ 1027095 h 1092"/>
              <a:gd name="T96" fmla="*/ 2714668 w 3108"/>
              <a:gd name="T97" fmla="*/ 983256 h 1092"/>
              <a:gd name="T98" fmla="*/ 2846023 w 3108"/>
              <a:gd name="T99" fmla="*/ 933153 h 1092"/>
              <a:gd name="T100" fmla="*/ 2958613 w 3108"/>
              <a:gd name="T101" fmla="*/ 876788 h 1092"/>
              <a:gd name="T102" fmla="*/ 3064948 w 3108"/>
              <a:gd name="T103" fmla="*/ 814161 h 1092"/>
              <a:gd name="T104" fmla="*/ 3152518 w 3108"/>
              <a:gd name="T105" fmla="*/ 751533 h 1092"/>
              <a:gd name="T106" fmla="*/ 3221323 w 3108"/>
              <a:gd name="T107" fmla="*/ 682642 h 109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108" h="1092">
                <a:moveTo>
                  <a:pt x="3108" y="222"/>
                </a:moveTo>
                <a:lnTo>
                  <a:pt x="3102" y="228"/>
                </a:lnTo>
                <a:lnTo>
                  <a:pt x="3090" y="240"/>
                </a:lnTo>
                <a:lnTo>
                  <a:pt x="3078" y="252"/>
                </a:lnTo>
                <a:lnTo>
                  <a:pt x="3072" y="264"/>
                </a:lnTo>
                <a:lnTo>
                  <a:pt x="3060" y="276"/>
                </a:lnTo>
                <a:lnTo>
                  <a:pt x="3048" y="288"/>
                </a:lnTo>
                <a:lnTo>
                  <a:pt x="3036" y="294"/>
                </a:lnTo>
                <a:lnTo>
                  <a:pt x="3024" y="306"/>
                </a:lnTo>
                <a:lnTo>
                  <a:pt x="3012" y="318"/>
                </a:lnTo>
                <a:lnTo>
                  <a:pt x="2994" y="330"/>
                </a:lnTo>
                <a:lnTo>
                  <a:pt x="2982" y="336"/>
                </a:lnTo>
                <a:lnTo>
                  <a:pt x="2970" y="348"/>
                </a:lnTo>
                <a:lnTo>
                  <a:pt x="2952" y="360"/>
                </a:lnTo>
                <a:lnTo>
                  <a:pt x="2940" y="366"/>
                </a:lnTo>
                <a:lnTo>
                  <a:pt x="2922" y="378"/>
                </a:lnTo>
                <a:lnTo>
                  <a:pt x="2910" y="390"/>
                </a:lnTo>
                <a:lnTo>
                  <a:pt x="2892" y="396"/>
                </a:lnTo>
                <a:lnTo>
                  <a:pt x="2874" y="408"/>
                </a:lnTo>
                <a:lnTo>
                  <a:pt x="2856" y="414"/>
                </a:lnTo>
                <a:lnTo>
                  <a:pt x="2838" y="426"/>
                </a:lnTo>
                <a:lnTo>
                  <a:pt x="2820" y="432"/>
                </a:lnTo>
                <a:lnTo>
                  <a:pt x="2802" y="444"/>
                </a:lnTo>
                <a:lnTo>
                  <a:pt x="2784" y="450"/>
                </a:lnTo>
                <a:lnTo>
                  <a:pt x="2766" y="462"/>
                </a:lnTo>
                <a:lnTo>
                  <a:pt x="2748" y="468"/>
                </a:lnTo>
                <a:lnTo>
                  <a:pt x="2730" y="480"/>
                </a:lnTo>
                <a:lnTo>
                  <a:pt x="2706" y="486"/>
                </a:lnTo>
                <a:lnTo>
                  <a:pt x="2688" y="492"/>
                </a:lnTo>
                <a:lnTo>
                  <a:pt x="2670" y="504"/>
                </a:lnTo>
                <a:lnTo>
                  <a:pt x="2646" y="510"/>
                </a:lnTo>
                <a:lnTo>
                  <a:pt x="2628" y="516"/>
                </a:lnTo>
                <a:lnTo>
                  <a:pt x="2604" y="528"/>
                </a:lnTo>
                <a:lnTo>
                  <a:pt x="2580" y="534"/>
                </a:lnTo>
                <a:lnTo>
                  <a:pt x="2562" y="540"/>
                </a:lnTo>
                <a:lnTo>
                  <a:pt x="2538" y="546"/>
                </a:lnTo>
                <a:lnTo>
                  <a:pt x="2514" y="552"/>
                </a:lnTo>
                <a:lnTo>
                  <a:pt x="2490" y="558"/>
                </a:lnTo>
                <a:lnTo>
                  <a:pt x="2466" y="570"/>
                </a:lnTo>
                <a:lnTo>
                  <a:pt x="2442" y="576"/>
                </a:lnTo>
                <a:lnTo>
                  <a:pt x="2424" y="582"/>
                </a:lnTo>
                <a:lnTo>
                  <a:pt x="2400" y="588"/>
                </a:lnTo>
                <a:lnTo>
                  <a:pt x="2370" y="594"/>
                </a:lnTo>
                <a:lnTo>
                  <a:pt x="2346" y="600"/>
                </a:lnTo>
                <a:lnTo>
                  <a:pt x="2322" y="600"/>
                </a:lnTo>
                <a:lnTo>
                  <a:pt x="2298" y="606"/>
                </a:lnTo>
                <a:lnTo>
                  <a:pt x="2274" y="612"/>
                </a:lnTo>
                <a:lnTo>
                  <a:pt x="2250" y="618"/>
                </a:lnTo>
                <a:lnTo>
                  <a:pt x="2220" y="624"/>
                </a:lnTo>
                <a:lnTo>
                  <a:pt x="2196" y="630"/>
                </a:lnTo>
                <a:lnTo>
                  <a:pt x="2172" y="630"/>
                </a:lnTo>
                <a:lnTo>
                  <a:pt x="2142" y="636"/>
                </a:lnTo>
                <a:lnTo>
                  <a:pt x="2118" y="642"/>
                </a:lnTo>
                <a:lnTo>
                  <a:pt x="2094" y="642"/>
                </a:lnTo>
                <a:lnTo>
                  <a:pt x="2064" y="648"/>
                </a:lnTo>
                <a:lnTo>
                  <a:pt x="2040" y="648"/>
                </a:lnTo>
                <a:lnTo>
                  <a:pt x="2010" y="654"/>
                </a:lnTo>
                <a:lnTo>
                  <a:pt x="1986" y="654"/>
                </a:lnTo>
                <a:lnTo>
                  <a:pt x="1956" y="660"/>
                </a:lnTo>
                <a:lnTo>
                  <a:pt x="1932" y="660"/>
                </a:lnTo>
                <a:lnTo>
                  <a:pt x="1902" y="666"/>
                </a:lnTo>
                <a:lnTo>
                  <a:pt x="1878" y="666"/>
                </a:lnTo>
                <a:lnTo>
                  <a:pt x="1848" y="666"/>
                </a:lnTo>
                <a:lnTo>
                  <a:pt x="1818" y="672"/>
                </a:lnTo>
                <a:lnTo>
                  <a:pt x="1794" y="672"/>
                </a:lnTo>
                <a:lnTo>
                  <a:pt x="1764" y="672"/>
                </a:lnTo>
                <a:lnTo>
                  <a:pt x="1734" y="672"/>
                </a:lnTo>
                <a:lnTo>
                  <a:pt x="1710" y="672"/>
                </a:lnTo>
                <a:lnTo>
                  <a:pt x="1680" y="678"/>
                </a:lnTo>
                <a:lnTo>
                  <a:pt x="1656" y="678"/>
                </a:lnTo>
                <a:lnTo>
                  <a:pt x="1626" y="678"/>
                </a:lnTo>
                <a:lnTo>
                  <a:pt x="1596" y="678"/>
                </a:lnTo>
                <a:lnTo>
                  <a:pt x="1572" y="678"/>
                </a:lnTo>
                <a:lnTo>
                  <a:pt x="1542" y="678"/>
                </a:lnTo>
                <a:lnTo>
                  <a:pt x="1512" y="678"/>
                </a:lnTo>
                <a:lnTo>
                  <a:pt x="1488" y="672"/>
                </a:lnTo>
                <a:lnTo>
                  <a:pt x="1458" y="672"/>
                </a:lnTo>
                <a:lnTo>
                  <a:pt x="1428" y="672"/>
                </a:lnTo>
                <a:lnTo>
                  <a:pt x="1404" y="672"/>
                </a:lnTo>
                <a:lnTo>
                  <a:pt x="1374" y="672"/>
                </a:lnTo>
                <a:lnTo>
                  <a:pt x="1350" y="666"/>
                </a:lnTo>
                <a:lnTo>
                  <a:pt x="1320" y="666"/>
                </a:lnTo>
                <a:lnTo>
                  <a:pt x="1290" y="666"/>
                </a:lnTo>
                <a:lnTo>
                  <a:pt x="1266" y="660"/>
                </a:lnTo>
                <a:lnTo>
                  <a:pt x="1236" y="660"/>
                </a:lnTo>
                <a:lnTo>
                  <a:pt x="1212" y="654"/>
                </a:lnTo>
                <a:lnTo>
                  <a:pt x="1182" y="654"/>
                </a:lnTo>
                <a:lnTo>
                  <a:pt x="1158" y="648"/>
                </a:lnTo>
                <a:lnTo>
                  <a:pt x="1128" y="648"/>
                </a:lnTo>
                <a:lnTo>
                  <a:pt x="1104" y="642"/>
                </a:lnTo>
                <a:lnTo>
                  <a:pt x="1074" y="642"/>
                </a:lnTo>
                <a:lnTo>
                  <a:pt x="1050" y="636"/>
                </a:lnTo>
                <a:lnTo>
                  <a:pt x="1026" y="630"/>
                </a:lnTo>
                <a:lnTo>
                  <a:pt x="996" y="630"/>
                </a:lnTo>
                <a:lnTo>
                  <a:pt x="972" y="624"/>
                </a:lnTo>
                <a:lnTo>
                  <a:pt x="948" y="618"/>
                </a:lnTo>
                <a:lnTo>
                  <a:pt x="924" y="612"/>
                </a:lnTo>
                <a:lnTo>
                  <a:pt x="894" y="606"/>
                </a:lnTo>
                <a:lnTo>
                  <a:pt x="870" y="600"/>
                </a:lnTo>
                <a:lnTo>
                  <a:pt x="846" y="600"/>
                </a:lnTo>
                <a:lnTo>
                  <a:pt x="822" y="594"/>
                </a:lnTo>
                <a:lnTo>
                  <a:pt x="798" y="588"/>
                </a:lnTo>
                <a:lnTo>
                  <a:pt x="774" y="582"/>
                </a:lnTo>
                <a:lnTo>
                  <a:pt x="750" y="576"/>
                </a:lnTo>
                <a:lnTo>
                  <a:pt x="726" y="570"/>
                </a:lnTo>
                <a:lnTo>
                  <a:pt x="702" y="558"/>
                </a:lnTo>
                <a:lnTo>
                  <a:pt x="678" y="552"/>
                </a:lnTo>
                <a:lnTo>
                  <a:pt x="660" y="546"/>
                </a:lnTo>
                <a:lnTo>
                  <a:pt x="636" y="540"/>
                </a:lnTo>
                <a:lnTo>
                  <a:pt x="612" y="534"/>
                </a:lnTo>
                <a:lnTo>
                  <a:pt x="594" y="528"/>
                </a:lnTo>
                <a:lnTo>
                  <a:pt x="570" y="516"/>
                </a:lnTo>
                <a:lnTo>
                  <a:pt x="546" y="510"/>
                </a:lnTo>
                <a:lnTo>
                  <a:pt x="528" y="504"/>
                </a:lnTo>
                <a:lnTo>
                  <a:pt x="504" y="492"/>
                </a:lnTo>
                <a:lnTo>
                  <a:pt x="486" y="486"/>
                </a:lnTo>
                <a:lnTo>
                  <a:pt x="468" y="480"/>
                </a:lnTo>
                <a:lnTo>
                  <a:pt x="450" y="468"/>
                </a:lnTo>
                <a:lnTo>
                  <a:pt x="426" y="462"/>
                </a:lnTo>
                <a:lnTo>
                  <a:pt x="408" y="450"/>
                </a:lnTo>
                <a:lnTo>
                  <a:pt x="390" y="444"/>
                </a:lnTo>
                <a:lnTo>
                  <a:pt x="372" y="432"/>
                </a:lnTo>
                <a:lnTo>
                  <a:pt x="354" y="426"/>
                </a:lnTo>
                <a:lnTo>
                  <a:pt x="336" y="414"/>
                </a:lnTo>
                <a:lnTo>
                  <a:pt x="318" y="408"/>
                </a:lnTo>
                <a:lnTo>
                  <a:pt x="306" y="396"/>
                </a:lnTo>
                <a:lnTo>
                  <a:pt x="288" y="390"/>
                </a:lnTo>
                <a:lnTo>
                  <a:pt x="270" y="378"/>
                </a:lnTo>
                <a:lnTo>
                  <a:pt x="258" y="366"/>
                </a:lnTo>
                <a:lnTo>
                  <a:pt x="240" y="360"/>
                </a:lnTo>
                <a:lnTo>
                  <a:pt x="228" y="348"/>
                </a:lnTo>
                <a:lnTo>
                  <a:pt x="210" y="336"/>
                </a:lnTo>
                <a:lnTo>
                  <a:pt x="198" y="330"/>
                </a:lnTo>
                <a:lnTo>
                  <a:pt x="186" y="318"/>
                </a:lnTo>
                <a:lnTo>
                  <a:pt x="174" y="306"/>
                </a:lnTo>
                <a:lnTo>
                  <a:pt x="162" y="294"/>
                </a:lnTo>
                <a:lnTo>
                  <a:pt x="150" y="288"/>
                </a:lnTo>
                <a:lnTo>
                  <a:pt x="138" y="276"/>
                </a:lnTo>
                <a:lnTo>
                  <a:pt x="126" y="264"/>
                </a:lnTo>
                <a:lnTo>
                  <a:pt x="114" y="252"/>
                </a:lnTo>
                <a:lnTo>
                  <a:pt x="102" y="240"/>
                </a:lnTo>
                <a:lnTo>
                  <a:pt x="96" y="228"/>
                </a:lnTo>
                <a:lnTo>
                  <a:pt x="84" y="222"/>
                </a:lnTo>
                <a:lnTo>
                  <a:pt x="78" y="210"/>
                </a:lnTo>
                <a:lnTo>
                  <a:pt x="66" y="198"/>
                </a:lnTo>
                <a:lnTo>
                  <a:pt x="60" y="186"/>
                </a:lnTo>
                <a:lnTo>
                  <a:pt x="54" y="174"/>
                </a:lnTo>
                <a:lnTo>
                  <a:pt x="48" y="162"/>
                </a:lnTo>
                <a:lnTo>
                  <a:pt x="42" y="150"/>
                </a:lnTo>
                <a:lnTo>
                  <a:pt x="36" y="138"/>
                </a:lnTo>
                <a:lnTo>
                  <a:pt x="30" y="126"/>
                </a:lnTo>
                <a:lnTo>
                  <a:pt x="24" y="114"/>
                </a:lnTo>
                <a:lnTo>
                  <a:pt x="18" y="102"/>
                </a:lnTo>
                <a:lnTo>
                  <a:pt x="12" y="90"/>
                </a:lnTo>
                <a:lnTo>
                  <a:pt x="12" y="84"/>
                </a:lnTo>
                <a:lnTo>
                  <a:pt x="6" y="72"/>
                </a:lnTo>
                <a:lnTo>
                  <a:pt x="6" y="60"/>
                </a:lnTo>
                <a:lnTo>
                  <a:pt x="0" y="48"/>
                </a:lnTo>
                <a:lnTo>
                  <a:pt x="0" y="36"/>
                </a:lnTo>
                <a:lnTo>
                  <a:pt x="0" y="24"/>
                </a:lnTo>
                <a:lnTo>
                  <a:pt x="0" y="12"/>
                </a:lnTo>
                <a:lnTo>
                  <a:pt x="0" y="0"/>
                </a:lnTo>
                <a:lnTo>
                  <a:pt x="0" y="414"/>
                </a:lnTo>
                <a:lnTo>
                  <a:pt x="0" y="426"/>
                </a:lnTo>
                <a:lnTo>
                  <a:pt x="0" y="438"/>
                </a:lnTo>
                <a:lnTo>
                  <a:pt x="0" y="450"/>
                </a:lnTo>
                <a:lnTo>
                  <a:pt x="0" y="462"/>
                </a:lnTo>
                <a:lnTo>
                  <a:pt x="6" y="474"/>
                </a:lnTo>
                <a:lnTo>
                  <a:pt x="6" y="486"/>
                </a:lnTo>
                <a:lnTo>
                  <a:pt x="12" y="498"/>
                </a:lnTo>
                <a:lnTo>
                  <a:pt x="12" y="504"/>
                </a:lnTo>
                <a:lnTo>
                  <a:pt x="18" y="516"/>
                </a:lnTo>
                <a:lnTo>
                  <a:pt x="24" y="528"/>
                </a:lnTo>
                <a:lnTo>
                  <a:pt x="30" y="540"/>
                </a:lnTo>
                <a:lnTo>
                  <a:pt x="36" y="552"/>
                </a:lnTo>
                <a:lnTo>
                  <a:pt x="42" y="564"/>
                </a:lnTo>
                <a:lnTo>
                  <a:pt x="48" y="576"/>
                </a:lnTo>
                <a:lnTo>
                  <a:pt x="54" y="588"/>
                </a:lnTo>
                <a:lnTo>
                  <a:pt x="60" y="600"/>
                </a:lnTo>
                <a:lnTo>
                  <a:pt x="66" y="612"/>
                </a:lnTo>
                <a:lnTo>
                  <a:pt x="78" y="624"/>
                </a:lnTo>
                <a:lnTo>
                  <a:pt x="84" y="636"/>
                </a:lnTo>
                <a:lnTo>
                  <a:pt x="96" y="642"/>
                </a:lnTo>
                <a:lnTo>
                  <a:pt x="102" y="654"/>
                </a:lnTo>
                <a:lnTo>
                  <a:pt x="114" y="666"/>
                </a:lnTo>
                <a:lnTo>
                  <a:pt x="126" y="678"/>
                </a:lnTo>
                <a:lnTo>
                  <a:pt x="138" y="690"/>
                </a:lnTo>
                <a:lnTo>
                  <a:pt x="150" y="702"/>
                </a:lnTo>
                <a:lnTo>
                  <a:pt x="162" y="708"/>
                </a:lnTo>
                <a:lnTo>
                  <a:pt x="174" y="720"/>
                </a:lnTo>
                <a:lnTo>
                  <a:pt x="186" y="732"/>
                </a:lnTo>
                <a:lnTo>
                  <a:pt x="198" y="744"/>
                </a:lnTo>
                <a:lnTo>
                  <a:pt x="210" y="750"/>
                </a:lnTo>
                <a:lnTo>
                  <a:pt x="228" y="762"/>
                </a:lnTo>
                <a:lnTo>
                  <a:pt x="240" y="774"/>
                </a:lnTo>
                <a:lnTo>
                  <a:pt x="258" y="780"/>
                </a:lnTo>
                <a:lnTo>
                  <a:pt x="270" y="792"/>
                </a:lnTo>
                <a:lnTo>
                  <a:pt x="288" y="804"/>
                </a:lnTo>
                <a:lnTo>
                  <a:pt x="306" y="810"/>
                </a:lnTo>
                <a:lnTo>
                  <a:pt x="318" y="822"/>
                </a:lnTo>
                <a:lnTo>
                  <a:pt x="336" y="828"/>
                </a:lnTo>
                <a:lnTo>
                  <a:pt x="354" y="840"/>
                </a:lnTo>
                <a:lnTo>
                  <a:pt x="372" y="846"/>
                </a:lnTo>
                <a:lnTo>
                  <a:pt x="390" y="858"/>
                </a:lnTo>
                <a:lnTo>
                  <a:pt x="408" y="864"/>
                </a:lnTo>
                <a:lnTo>
                  <a:pt x="426" y="876"/>
                </a:lnTo>
                <a:lnTo>
                  <a:pt x="450" y="882"/>
                </a:lnTo>
                <a:lnTo>
                  <a:pt x="468" y="894"/>
                </a:lnTo>
                <a:lnTo>
                  <a:pt x="486" y="900"/>
                </a:lnTo>
                <a:lnTo>
                  <a:pt x="504" y="906"/>
                </a:lnTo>
                <a:lnTo>
                  <a:pt x="528" y="918"/>
                </a:lnTo>
                <a:lnTo>
                  <a:pt x="546" y="924"/>
                </a:lnTo>
                <a:lnTo>
                  <a:pt x="570" y="930"/>
                </a:lnTo>
                <a:lnTo>
                  <a:pt x="594" y="942"/>
                </a:lnTo>
                <a:lnTo>
                  <a:pt x="612" y="948"/>
                </a:lnTo>
                <a:lnTo>
                  <a:pt x="636" y="954"/>
                </a:lnTo>
                <a:lnTo>
                  <a:pt x="660" y="960"/>
                </a:lnTo>
                <a:lnTo>
                  <a:pt x="678" y="966"/>
                </a:lnTo>
                <a:lnTo>
                  <a:pt x="702" y="972"/>
                </a:lnTo>
                <a:lnTo>
                  <a:pt x="726" y="984"/>
                </a:lnTo>
                <a:lnTo>
                  <a:pt x="750" y="990"/>
                </a:lnTo>
                <a:lnTo>
                  <a:pt x="774" y="996"/>
                </a:lnTo>
                <a:lnTo>
                  <a:pt x="798" y="1002"/>
                </a:lnTo>
                <a:lnTo>
                  <a:pt x="822" y="1008"/>
                </a:lnTo>
                <a:lnTo>
                  <a:pt x="846" y="1014"/>
                </a:lnTo>
                <a:lnTo>
                  <a:pt x="870" y="1014"/>
                </a:lnTo>
                <a:lnTo>
                  <a:pt x="894" y="1020"/>
                </a:lnTo>
                <a:lnTo>
                  <a:pt x="924" y="1026"/>
                </a:lnTo>
                <a:lnTo>
                  <a:pt x="948" y="1032"/>
                </a:lnTo>
                <a:lnTo>
                  <a:pt x="972" y="1038"/>
                </a:lnTo>
                <a:lnTo>
                  <a:pt x="996" y="1044"/>
                </a:lnTo>
                <a:lnTo>
                  <a:pt x="1026" y="1044"/>
                </a:lnTo>
                <a:lnTo>
                  <a:pt x="1050" y="1050"/>
                </a:lnTo>
                <a:lnTo>
                  <a:pt x="1074" y="1056"/>
                </a:lnTo>
                <a:lnTo>
                  <a:pt x="1104" y="1056"/>
                </a:lnTo>
                <a:lnTo>
                  <a:pt x="1128" y="1062"/>
                </a:lnTo>
                <a:lnTo>
                  <a:pt x="1158" y="1062"/>
                </a:lnTo>
                <a:lnTo>
                  <a:pt x="1182" y="1068"/>
                </a:lnTo>
                <a:lnTo>
                  <a:pt x="1212" y="1068"/>
                </a:lnTo>
                <a:lnTo>
                  <a:pt x="1236" y="1074"/>
                </a:lnTo>
                <a:lnTo>
                  <a:pt x="1266" y="1074"/>
                </a:lnTo>
                <a:lnTo>
                  <a:pt x="1290" y="1080"/>
                </a:lnTo>
                <a:lnTo>
                  <a:pt x="1320" y="1080"/>
                </a:lnTo>
                <a:lnTo>
                  <a:pt x="1350" y="1080"/>
                </a:lnTo>
                <a:lnTo>
                  <a:pt x="1374" y="1086"/>
                </a:lnTo>
                <a:lnTo>
                  <a:pt x="1404" y="1086"/>
                </a:lnTo>
                <a:lnTo>
                  <a:pt x="1428" y="1086"/>
                </a:lnTo>
                <a:lnTo>
                  <a:pt x="1458" y="1086"/>
                </a:lnTo>
                <a:lnTo>
                  <a:pt x="1488" y="1086"/>
                </a:lnTo>
                <a:lnTo>
                  <a:pt x="1512" y="1092"/>
                </a:lnTo>
                <a:lnTo>
                  <a:pt x="1542" y="1092"/>
                </a:lnTo>
                <a:lnTo>
                  <a:pt x="1572" y="1092"/>
                </a:lnTo>
                <a:lnTo>
                  <a:pt x="1596" y="1092"/>
                </a:lnTo>
                <a:lnTo>
                  <a:pt x="1626" y="1092"/>
                </a:lnTo>
                <a:lnTo>
                  <a:pt x="1656" y="1092"/>
                </a:lnTo>
                <a:lnTo>
                  <a:pt x="1680" y="1092"/>
                </a:lnTo>
                <a:lnTo>
                  <a:pt x="1710" y="1086"/>
                </a:lnTo>
                <a:lnTo>
                  <a:pt x="1734" y="1086"/>
                </a:lnTo>
                <a:lnTo>
                  <a:pt x="1764" y="1086"/>
                </a:lnTo>
                <a:lnTo>
                  <a:pt x="1794" y="1086"/>
                </a:lnTo>
                <a:lnTo>
                  <a:pt x="1818" y="1086"/>
                </a:lnTo>
                <a:lnTo>
                  <a:pt x="1848" y="1080"/>
                </a:lnTo>
                <a:lnTo>
                  <a:pt x="1878" y="1080"/>
                </a:lnTo>
                <a:lnTo>
                  <a:pt x="1902" y="1080"/>
                </a:lnTo>
                <a:lnTo>
                  <a:pt x="1932" y="1074"/>
                </a:lnTo>
                <a:lnTo>
                  <a:pt x="1956" y="1074"/>
                </a:lnTo>
                <a:lnTo>
                  <a:pt x="1986" y="1068"/>
                </a:lnTo>
                <a:lnTo>
                  <a:pt x="2010" y="1068"/>
                </a:lnTo>
                <a:lnTo>
                  <a:pt x="2040" y="1062"/>
                </a:lnTo>
                <a:lnTo>
                  <a:pt x="2064" y="1062"/>
                </a:lnTo>
                <a:lnTo>
                  <a:pt x="2094" y="1056"/>
                </a:lnTo>
                <a:lnTo>
                  <a:pt x="2118" y="1056"/>
                </a:lnTo>
                <a:lnTo>
                  <a:pt x="2142" y="1050"/>
                </a:lnTo>
                <a:lnTo>
                  <a:pt x="2172" y="1044"/>
                </a:lnTo>
                <a:lnTo>
                  <a:pt x="2196" y="1044"/>
                </a:lnTo>
                <a:lnTo>
                  <a:pt x="2220" y="1038"/>
                </a:lnTo>
                <a:lnTo>
                  <a:pt x="2250" y="1032"/>
                </a:lnTo>
                <a:lnTo>
                  <a:pt x="2274" y="1026"/>
                </a:lnTo>
                <a:lnTo>
                  <a:pt x="2298" y="1020"/>
                </a:lnTo>
                <a:lnTo>
                  <a:pt x="2322" y="1014"/>
                </a:lnTo>
                <a:lnTo>
                  <a:pt x="2346" y="1014"/>
                </a:lnTo>
                <a:lnTo>
                  <a:pt x="2370" y="1008"/>
                </a:lnTo>
                <a:lnTo>
                  <a:pt x="2400" y="1002"/>
                </a:lnTo>
                <a:lnTo>
                  <a:pt x="2424" y="996"/>
                </a:lnTo>
                <a:lnTo>
                  <a:pt x="2442" y="990"/>
                </a:lnTo>
                <a:lnTo>
                  <a:pt x="2466" y="984"/>
                </a:lnTo>
                <a:lnTo>
                  <a:pt x="2490" y="972"/>
                </a:lnTo>
                <a:lnTo>
                  <a:pt x="2514" y="966"/>
                </a:lnTo>
                <a:lnTo>
                  <a:pt x="2538" y="960"/>
                </a:lnTo>
                <a:lnTo>
                  <a:pt x="2562" y="954"/>
                </a:lnTo>
                <a:lnTo>
                  <a:pt x="2580" y="948"/>
                </a:lnTo>
                <a:lnTo>
                  <a:pt x="2604" y="942"/>
                </a:lnTo>
                <a:lnTo>
                  <a:pt x="2628" y="930"/>
                </a:lnTo>
                <a:lnTo>
                  <a:pt x="2646" y="924"/>
                </a:lnTo>
                <a:lnTo>
                  <a:pt x="2670" y="918"/>
                </a:lnTo>
                <a:lnTo>
                  <a:pt x="2688" y="906"/>
                </a:lnTo>
                <a:lnTo>
                  <a:pt x="2706" y="900"/>
                </a:lnTo>
                <a:lnTo>
                  <a:pt x="2730" y="894"/>
                </a:lnTo>
                <a:lnTo>
                  <a:pt x="2748" y="882"/>
                </a:lnTo>
                <a:lnTo>
                  <a:pt x="2766" y="876"/>
                </a:lnTo>
                <a:lnTo>
                  <a:pt x="2784" y="864"/>
                </a:lnTo>
                <a:lnTo>
                  <a:pt x="2802" y="858"/>
                </a:lnTo>
                <a:lnTo>
                  <a:pt x="2820" y="846"/>
                </a:lnTo>
                <a:lnTo>
                  <a:pt x="2838" y="840"/>
                </a:lnTo>
                <a:lnTo>
                  <a:pt x="2856" y="828"/>
                </a:lnTo>
                <a:lnTo>
                  <a:pt x="2874" y="822"/>
                </a:lnTo>
                <a:lnTo>
                  <a:pt x="2892" y="810"/>
                </a:lnTo>
                <a:lnTo>
                  <a:pt x="2910" y="804"/>
                </a:lnTo>
                <a:lnTo>
                  <a:pt x="2922" y="792"/>
                </a:lnTo>
                <a:lnTo>
                  <a:pt x="2940" y="780"/>
                </a:lnTo>
                <a:lnTo>
                  <a:pt x="2952" y="774"/>
                </a:lnTo>
                <a:lnTo>
                  <a:pt x="2970" y="762"/>
                </a:lnTo>
                <a:lnTo>
                  <a:pt x="2982" y="750"/>
                </a:lnTo>
                <a:lnTo>
                  <a:pt x="2994" y="744"/>
                </a:lnTo>
                <a:lnTo>
                  <a:pt x="3012" y="732"/>
                </a:lnTo>
                <a:lnTo>
                  <a:pt x="3024" y="720"/>
                </a:lnTo>
                <a:lnTo>
                  <a:pt x="3036" y="708"/>
                </a:lnTo>
                <a:lnTo>
                  <a:pt x="3048" y="702"/>
                </a:lnTo>
                <a:lnTo>
                  <a:pt x="3060" y="690"/>
                </a:lnTo>
                <a:lnTo>
                  <a:pt x="3072" y="678"/>
                </a:lnTo>
                <a:lnTo>
                  <a:pt x="3078" y="666"/>
                </a:lnTo>
                <a:lnTo>
                  <a:pt x="3090" y="654"/>
                </a:lnTo>
                <a:lnTo>
                  <a:pt x="3102" y="642"/>
                </a:lnTo>
                <a:lnTo>
                  <a:pt x="3108" y="636"/>
                </a:lnTo>
                <a:lnTo>
                  <a:pt x="3108" y="222"/>
                </a:lnTo>
                <a:close/>
              </a:path>
            </a:pathLst>
          </a:cu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69" name="Freeform 16"/>
          <p:cNvSpPr>
            <a:spLocks/>
          </p:cNvSpPr>
          <p:nvPr/>
        </p:nvSpPr>
        <p:spPr bwMode="auto">
          <a:xfrm>
            <a:off x="2817813" y="3189288"/>
            <a:ext cx="3240087" cy="1201737"/>
          </a:xfrm>
          <a:custGeom>
            <a:avLst/>
            <a:gdLst>
              <a:gd name="T0" fmla="*/ 3208812 w 3108"/>
              <a:gd name="T1" fmla="*/ 757345 h 1152"/>
              <a:gd name="T2" fmla="*/ 3165027 w 3108"/>
              <a:gd name="T3" fmla="*/ 801158 h 1152"/>
              <a:gd name="T4" fmla="*/ 3108732 w 3108"/>
              <a:gd name="T5" fmla="*/ 844971 h 1152"/>
              <a:gd name="T6" fmla="*/ 3046182 w 3108"/>
              <a:gd name="T7" fmla="*/ 888785 h 1152"/>
              <a:gd name="T8" fmla="*/ 2977377 w 3108"/>
              <a:gd name="T9" fmla="*/ 926339 h 1152"/>
              <a:gd name="T10" fmla="*/ 2902317 w 3108"/>
              <a:gd name="T11" fmla="*/ 963893 h 1152"/>
              <a:gd name="T12" fmla="*/ 2821002 w 3108"/>
              <a:gd name="T13" fmla="*/ 1001448 h 1152"/>
              <a:gd name="T14" fmla="*/ 2739687 w 3108"/>
              <a:gd name="T15" fmla="*/ 1032743 h 1152"/>
              <a:gd name="T16" fmla="*/ 2645863 w 3108"/>
              <a:gd name="T17" fmla="*/ 1064038 h 1152"/>
              <a:gd name="T18" fmla="*/ 2545783 w 3108"/>
              <a:gd name="T19" fmla="*/ 1095333 h 1152"/>
              <a:gd name="T20" fmla="*/ 2445703 w 3108"/>
              <a:gd name="T21" fmla="*/ 1120369 h 1152"/>
              <a:gd name="T22" fmla="*/ 2345623 w 3108"/>
              <a:gd name="T23" fmla="*/ 1139147 h 1152"/>
              <a:gd name="T24" fmla="*/ 2233033 w 3108"/>
              <a:gd name="T25" fmla="*/ 1157924 h 1152"/>
              <a:gd name="T26" fmla="*/ 2151718 w 3108"/>
              <a:gd name="T27" fmla="*/ 1170442 h 1152"/>
              <a:gd name="T28" fmla="*/ 2039128 w 3108"/>
              <a:gd name="T29" fmla="*/ 1182960 h 1152"/>
              <a:gd name="T30" fmla="*/ 1926538 w 3108"/>
              <a:gd name="T31" fmla="*/ 1189219 h 1152"/>
              <a:gd name="T32" fmla="*/ 1807693 w 3108"/>
              <a:gd name="T33" fmla="*/ 1195478 h 1152"/>
              <a:gd name="T34" fmla="*/ 1695103 w 3108"/>
              <a:gd name="T35" fmla="*/ 1201737 h 1152"/>
              <a:gd name="T36" fmla="*/ 1576259 w 3108"/>
              <a:gd name="T37" fmla="*/ 1201737 h 1152"/>
              <a:gd name="T38" fmla="*/ 1463669 w 3108"/>
              <a:gd name="T39" fmla="*/ 1195478 h 1152"/>
              <a:gd name="T40" fmla="*/ 1344824 w 3108"/>
              <a:gd name="T41" fmla="*/ 1189219 h 1152"/>
              <a:gd name="T42" fmla="*/ 1232234 w 3108"/>
              <a:gd name="T43" fmla="*/ 1176701 h 1152"/>
              <a:gd name="T44" fmla="*/ 1119644 w 3108"/>
              <a:gd name="T45" fmla="*/ 1164183 h 1152"/>
              <a:gd name="T46" fmla="*/ 1013309 w 3108"/>
              <a:gd name="T47" fmla="*/ 1145406 h 1152"/>
              <a:gd name="T48" fmla="*/ 906974 w 3108"/>
              <a:gd name="T49" fmla="*/ 1120369 h 1152"/>
              <a:gd name="T50" fmla="*/ 806894 w 3108"/>
              <a:gd name="T51" fmla="*/ 1101592 h 1152"/>
              <a:gd name="T52" fmla="*/ 706814 w 3108"/>
              <a:gd name="T53" fmla="*/ 1070297 h 1152"/>
              <a:gd name="T54" fmla="*/ 619244 w 3108"/>
              <a:gd name="T55" fmla="*/ 1045261 h 1152"/>
              <a:gd name="T56" fmla="*/ 525420 w 3108"/>
              <a:gd name="T57" fmla="*/ 1007707 h 1152"/>
              <a:gd name="T58" fmla="*/ 444105 w 3108"/>
              <a:gd name="T59" fmla="*/ 976411 h 1152"/>
              <a:gd name="T60" fmla="*/ 369045 w 3108"/>
              <a:gd name="T61" fmla="*/ 938857 h 1152"/>
              <a:gd name="T62" fmla="*/ 300240 w 3108"/>
              <a:gd name="T63" fmla="*/ 901303 h 1152"/>
              <a:gd name="T64" fmla="*/ 237690 w 3108"/>
              <a:gd name="T65" fmla="*/ 857489 h 1152"/>
              <a:gd name="T66" fmla="*/ 181395 w 3108"/>
              <a:gd name="T67" fmla="*/ 813676 h 1152"/>
              <a:gd name="T68" fmla="*/ 131355 w 3108"/>
              <a:gd name="T69" fmla="*/ 769863 h 1152"/>
              <a:gd name="T70" fmla="*/ 87570 w 3108"/>
              <a:gd name="T71" fmla="*/ 726049 h 1152"/>
              <a:gd name="T72" fmla="*/ 56295 w 3108"/>
              <a:gd name="T73" fmla="*/ 675977 h 1152"/>
              <a:gd name="T74" fmla="*/ 31275 w 3108"/>
              <a:gd name="T75" fmla="*/ 625905 h 1152"/>
              <a:gd name="T76" fmla="*/ 12510 w 3108"/>
              <a:gd name="T77" fmla="*/ 582091 h 1152"/>
              <a:gd name="T78" fmla="*/ 0 w 3108"/>
              <a:gd name="T79" fmla="*/ 544537 h 1152"/>
              <a:gd name="T80" fmla="*/ 0 w 3108"/>
              <a:gd name="T81" fmla="*/ 494465 h 1152"/>
              <a:gd name="T82" fmla="*/ 0 w 3108"/>
              <a:gd name="T83" fmla="*/ 444392 h 1152"/>
              <a:gd name="T84" fmla="*/ 12510 w 3108"/>
              <a:gd name="T85" fmla="*/ 394320 h 1152"/>
              <a:gd name="T86" fmla="*/ 37530 w 3108"/>
              <a:gd name="T87" fmla="*/ 344248 h 1152"/>
              <a:gd name="T88" fmla="*/ 62550 w 3108"/>
              <a:gd name="T89" fmla="*/ 300434 h 1152"/>
              <a:gd name="T90" fmla="*/ 100080 w 3108"/>
              <a:gd name="T91" fmla="*/ 250362 h 1152"/>
              <a:gd name="T92" fmla="*/ 143865 w 3108"/>
              <a:gd name="T93" fmla="*/ 206549 h 1152"/>
              <a:gd name="T94" fmla="*/ 193905 w 3108"/>
              <a:gd name="T95" fmla="*/ 162735 h 1152"/>
              <a:gd name="T96" fmla="*/ 250200 w 3108"/>
              <a:gd name="T97" fmla="*/ 118922 h 1152"/>
              <a:gd name="T98" fmla="*/ 319005 w 3108"/>
              <a:gd name="T99" fmla="*/ 75109 h 1152"/>
              <a:gd name="T100" fmla="*/ 387810 w 3108"/>
              <a:gd name="T101" fmla="*/ 37554 h 1152"/>
              <a:gd name="T102" fmla="*/ 469125 w 3108"/>
              <a:gd name="T103" fmla="*/ 0 h 115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108" h="1152">
                <a:moveTo>
                  <a:pt x="3108" y="696"/>
                </a:moveTo>
                <a:lnTo>
                  <a:pt x="3102" y="702"/>
                </a:lnTo>
                <a:lnTo>
                  <a:pt x="3090" y="714"/>
                </a:lnTo>
                <a:lnTo>
                  <a:pt x="3078" y="726"/>
                </a:lnTo>
                <a:lnTo>
                  <a:pt x="3072" y="738"/>
                </a:lnTo>
                <a:lnTo>
                  <a:pt x="3060" y="750"/>
                </a:lnTo>
                <a:lnTo>
                  <a:pt x="3048" y="762"/>
                </a:lnTo>
                <a:lnTo>
                  <a:pt x="3036" y="768"/>
                </a:lnTo>
                <a:lnTo>
                  <a:pt x="3024" y="780"/>
                </a:lnTo>
                <a:lnTo>
                  <a:pt x="3012" y="792"/>
                </a:lnTo>
                <a:lnTo>
                  <a:pt x="2994" y="804"/>
                </a:lnTo>
                <a:lnTo>
                  <a:pt x="2982" y="810"/>
                </a:lnTo>
                <a:lnTo>
                  <a:pt x="2970" y="822"/>
                </a:lnTo>
                <a:lnTo>
                  <a:pt x="2952" y="834"/>
                </a:lnTo>
                <a:lnTo>
                  <a:pt x="2940" y="840"/>
                </a:lnTo>
                <a:lnTo>
                  <a:pt x="2922" y="852"/>
                </a:lnTo>
                <a:lnTo>
                  <a:pt x="2910" y="864"/>
                </a:lnTo>
                <a:lnTo>
                  <a:pt x="2892" y="870"/>
                </a:lnTo>
                <a:lnTo>
                  <a:pt x="2874" y="882"/>
                </a:lnTo>
                <a:lnTo>
                  <a:pt x="2856" y="888"/>
                </a:lnTo>
                <a:lnTo>
                  <a:pt x="2838" y="900"/>
                </a:lnTo>
                <a:lnTo>
                  <a:pt x="2820" y="906"/>
                </a:lnTo>
                <a:lnTo>
                  <a:pt x="2802" y="918"/>
                </a:lnTo>
                <a:lnTo>
                  <a:pt x="2784" y="924"/>
                </a:lnTo>
                <a:lnTo>
                  <a:pt x="2766" y="936"/>
                </a:lnTo>
                <a:lnTo>
                  <a:pt x="2748" y="942"/>
                </a:lnTo>
                <a:lnTo>
                  <a:pt x="2730" y="954"/>
                </a:lnTo>
                <a:lnTo>
                  <a:pt x="2706" y="960"/>
                </a:lnTo>
                <a:lnTo>
                  <a:pt x="2688" y="966"/>
                </a:lnTo>
                <a:lnTo>
                  <a:pt x="2670" y="978"/>
                </a:lnTo>
                <a:lnTo>
                  <a:pt x="2646" y="984"/>
                </a:lnTo>
                <a:lnTo>
                  <a:pt x="2628" y="990"/>
                </a:lnTo>
                <a:lnTo>
                  <a:pt x="2604" y="1002"/>
                </a:lnTo>
                <a:lnTo>
                  <a:pt x="2580" y="1008"/>
                </a:lnTo>
                <a:lnTo>
                  <a:pt x="2562" y="1014"/>
                </a:lnTo>
                <a:lnTo>
                  <a:pt x="2538" y="1020"/>
                </a:lnTo>
                <a:lnTo>
                  <a:pt x="2514" y="1026"/>
                </a:lnTo>
                <a:lnTo>
                  <a:pt x="2490" y="1032"/>
                </a:lnTo>
                <a:lnTo>
                  <a:pt x="2466" y="1044"/>
                </a:lnTo>
                <a:lnTo>
                  <a:pt x="2442" y="1050"/>
                </a:lnTo>
                <a:lnTo>
                  <a:pt x="2424" y="1056"/>
                </a:lnTo>
                <a:lnTo>
                  <a:pt x="2400" y="1062"/>
                </a:lnTo>
                <a:lnTo>
                  <a:pt x="2370" y="1068"/>
                </a:lnTo>
                <a:lnTo>
                  <a:pt x="2346" y="1074"/>
                </a:lnTo>
                <a:lnTo>
                  <a:pt x="2322" y="1074"/>
                </a:lnTo>
                <a:lnTo>
                  <a:pt x="2298" y="1080"/>
                </a:lnTo>
                <a:lnTo>
                  <a:pt x="2274" y="1086"/>
                </a:lnTo>
                <a:lnTo>
                  <a:pt x="2250" y="1092"/>
                </a:lnTo>
                <a:lnTo>
                  <a:pt x="2220" y="1098"/>
                </a:lnTo>
                <a:lnTo>
                  <a:pt x="2196" y="1104"/>
                </a:lnTo>
                <a:lnTo>
                  <a:pt x="2172" y="1104"/>
                </a:lnTo>
                <a:lnTo>
                  <a:pt x="2142" y="1110"/>
                </a:lnTo>
                <a:lnTo>
                  <a:pt x="2118" y="1116"/>
                </a:lnTo>
                <a:lnTo>
                  <a:pt x="2094" y="1116"/>
                </a:lnTo>
                <a:lnTo>
                  <a:pt x="2064" y="1122"/>
                </a:lnTo>
                <a:lnTo>
                  <a:pt x="2040" y="1122"/>
                </a:lnTo>
                <a:lnTo>
                  <a:pt x="2010" y="1128"/>
                </a:lnTo>
                <a:lnTo>
                  <a:pt x="1986" y="1128"/>
                </a:lnTo>
                <a:lnTo>
                  <a:pt x="1956" y="1134"/>
                </a:lnTo>
                <a:lnTo>
                  <a:pt x="1932" y="1134"/>
                </a:lnTo>
                <a:lnTo>
                  <a:pt x="1902" y="1140"/>
                </a:lnTo>
                <a:lnTo>
                  <a:pt x="1878" y="1140"/>
                </a:lnTo>
                <a:lnTo>
                  <a:pt x="1848" y="1140"/>
                </a:lnTo>
                <a:lnTo>
                  <a:pt x="1818" y="1146"/>
                </a:lnTo>
                <a:lnTo>
                  <a:pt x="1794" y="1146"/>
                </a:lnTo>
                <a:lnTo>
                  <a:pt x="1764" y="1146"/>
                </a:lnTo>
                <a:lnTo>
                  <a:pt x="1734" y="1146"/>
                </a:lnTo>
                <a:lnTo>
                  <a:pt x="1710" y="1146"/>
                </a:lnTo>
                <a:lnTo>
                  <a:pt x="1680" y="1152"/>
                </a:lnTo>
                <a:lnTo>
                  <a:pt x="1656" y="1152"/>
                </a:lnTo>
                <a:lnTo>
                  <a:pt x="1626" y="1152"/>
                </a:lnTo>
                <a:lnTo>
                  <a:pt x="1596" y="1152"/>
                </a:lnTo>
                <a:lnTo>
                  <a:pt x="1572" y="1152"/>
                </a:lnTo>
                <a:lnTo>
                  <a:pt x="1542" y="1152"/>
                </a:lnTo>
                <a:lnTo>
                  <a:pt x="1512" y="1152"/>
                </a:lnTo>
                <a:lnTo>
                  <a:pt x="1488" y="1146"/>
                </a:lnTo>
                <a:lnTo>
                  <a:pt x="1458" y="1146"/>
                </a:lnTo>
                <a:lnTo>
                  <a:pt x="1428" y="1146"/>
                </a:lnTo>
                <a:lnTo>
                  <a:pt x="1404" y="1146"/>
                </a:lnTo>
                <a:lnTo>
                  <a:pt x="1374" y="1146"/>
                </a:lnTo>
                <a:lnTo>
                  <a:pt x="1350" y="1140"/>
                </a:lnTo>
                <a:lnTo>
                  <a:pt x="1320" y="1140"/>
                </a:lnTo>
                <a:lnTo>
                  <a:pt x="1290" y="1140"/>
                </a:lnTo>
                <a:lnTo>
                  <a:pt x="1266" y="1134"/>
                </a:lnTo>
                <a:lnTo>
                  <a:pt x="1236" y="1134"/>
                </a:lnTo>
                <a:lnTo>
                  <a:pt x="1212" y="1128"/>
                </a:lnTo>
                <a:lnTo>
                  <a:pt x="1182" y="1128"/>
                </a:lnTo>
                <a:lnTo>
                  <a:pt x="1158" y="1122"/>
                </a:lnTo>
                <a:lnTo>
                  <a:pt x="1128" y="1122"/>
                </a:lnTo>
                <a:lnTo>
                  <a:pt x="1104" y="1116"/>
                </a:lnTo>
                <a:lnTo>
                  <a:pt x="1074" y="1116"/>
                </a:lnTo>
                <a:lnTo>
                  <a:pt x="1050" y="1110"/>
                </a:lnTo>
                <a:lnTo>
                  <a:pt x="1026" y="1104"/>
                </a:lnTo>
                <a:lnTo>
                  <a:pt x="996" y="1104"/>
                </a:lnTo>
                <a:lnTo>
                  <a:pt x="972" y="1098"/>
                </a:lnTo>
                <a:lnTo>
                  <a:pt x="948" y="1092"/>
                </a:lnTo>
                <a:lnTo>
                  <a:pt x="924" y="1086"/>
                </a:lnTo>
                <a:lnTo>
                  <a:pt x="894" y="1080"/>
                </a:lnTo>
                <a:lnTo>
                  <a:pt x="870" y="1074"/>
                </a:lnTo>
                <a:lnTo>
                  <a:pt x="846" y="1074"/>
                </a:lnTo>
                <a:lnTo>
                  <a:pt x="822" y="1068"/>
                </a:lnTo>
                <a:lnTo>
                  <a:pt x="798" y="1062"/>
                </a:lnTo>
                <a:lnTo>
                  <a:pt x="774" y="1056"/>
                </a:lnTo>
                <a:lnTo>
                  <a:pt x="750" y="1050"/>
                </a:lnTo>
                <a:lnTo>
                  <a:pt x="726" y="1044"/>
                </a:lnTo>
                <a:lnTo>
                  <a:pt x="702" y="1032"/>
                </a:lnTo>
                <a:lnTo>
                  <a:pt x="678" y="1026"/>
                </a:lnTo>
                <a:lnTo>
                  <a:pt x="660" y="1020"/>
                </a:lnTo>
                <a:lnTo>
                  <a:pt x="636" y="1014"/>
                </a:lnTo>
                <a:lnTo>
                  <a:pt x="612" y="1008"/>
                </a:lnTo>
                <a:lnTo>
                  <a:pt x="594" y="1002"/>
                </a:lnTo>
                <a:lnTo>
                  <a:pt x="570" y="990"/>
                </a:lnTo>
                <a:lnTo>
                  <a:pt x="546" y="984"/>
                </a:lnTo>
                <a:lnTo>
                  <a:pt x="528" y="978"/>
                </a:lnTo>
                <a:lnTo>
                  <a:pt x="504" y="966"/>
                </a:lnTo>
                <a:lnTo>
                  <a:pt x="486" y="960"/>
                </a:lnTo>
                <a:lnTo>
                  <a:pt x="468" y="954"/>
                </a:lnTo>
                <a:lnTo>
                  <a:pt x="450" y="942"/>
                </a:lnTo>
                <a:lnTo>
                  <a:pt x="426" y="936"/>
                </a:lnTo>
                <a:lnTo>
                  <a:pt x="408" y="924"/>
                </a:lnTo>
                <a:lnTo>
                  <a:pt x="390" y="918"/>
                </a:lnTo>
                <a:lnTo>
                  <a:pt x="372" y="906"/>
                </a:lnTo>
                <a:lnTo>
                  <a:pt x="354" y="900"/>
                </a:lnTo>
                <a:lnTo>
                  <a:pt x="336" y="888"/>
                </a:lnTo>
                <a:lnTo>
                  <a:pt x="318" y="882"/>
                </a:lnTo>
                <a:lnTo>
                  <a:pt x="306" y="870"/>
                </a:lnTo>
                <a:lnTo>
                  <a:pt x="288" y="864"/>
                </a:lnTo>
                <a:lnTo>
                  <a:pt x="270" y="852"/>
                </a:lnTo>
                <a:lnTo>
                  <a:pt x="258" y="840"/>
                </a:lnTo>
                <a:lnTo>
                  <a:pt x="240" y="834"/>
                </a:lnTo>
                <a:lnTo>
                  <a:pt x="228" y="822"/>
                </a:lnTo>
                <a:lnTo>
                  <a:pt x="210" y="810"/>
                </a:lnTo>
                <a:lnTo>
                  <a:pt x="198" y="804"/>
                </a:lnTo>
                <a:lnTo>
                  <a:pt x="186" y="792"/>
                </a:lnTo>
                <a:lnTo>
                  <a:pt x="174" y="780"/>
                </a:lnTo>
                <a:lnTo>
                  <a:pt x="162" y="768"/>
                </a:lnTo>
                <a:lnTo>
                  <a:pt x="150" y="762"/>
                </a:lnTo>
                <a:lnTo>
                  <a:pt x="138" y="750"/>
                </a:lnTo>
                <a:lnTo>
                  <a:pt x="126" y="738"/>
                </a:lnTo>
                <a:lnTo>
                  <a:pt x="114" y="726"/>
                </a:lnTo>
                <a:lnTo>
                  <a:pt x="102" y="714"/>
                </a:lnTo>
                <a:lnTo>
                  <a:pt x="96" y="702"/>
                </a:lnTo>
                <a:lnTo>
                  <a:pt x="84" y="696"/>
                </a:lnTo>
                <a:lnTo>
                  <a:pt x="78" y="684"/>
                </a:lnTo>
                <a:lnTo>
                  <a:pt x="66" y="672"/>
                </a:lnTo>
                <a:lnTo>
                  <a:pt x="60" y="660"/>
                </a:lnTo>
                <a:lnTo>
                  <a:pt x="54" y="648"/>
                </a:lnTo>
                <a:lnTo>
                  <a:pt x="48" y="636"/>
                </a:lnTo>
                <a:lnTo>
                  <a:pt x="42" y="624"/>
                </a:lnTo>
                <a:lnTo>
                  <a:pt x="36" y="612"/>
                </a:lnTo>
                <a:lnTo>
                  <a:pt x="30" y="600"/>
                </a:lnTo>
                <a:lnTo>
                  <a:pt x="24" y="588"/>
                </a:lnTo>
                <a:lnTo>
                  <a:pt x="18" y="576"/>
                </a:lnTo>
                <a:lnTo>
                  <a:pt x="12" y="564"/>
                </a:lnTo>
                <a:lnTo>
                  <a:pt x="12" y="558"/>
                </a:lnTo>
                <a:lnTo>
                  <a:pt x="6" y="546"/>
                </a:lnTo>
                <a:lnTo>
                  <a:pt x="6" y="534"/>
                </a:lnTo>
                <a:lnTo>
                  <a:pt x="0" y="522"/>
                </a:lnTo>
                <a:lnTo>
                  <a:pt x="0" y="510"/>
                </a:lnTo>
                <a:lnTo>
                  <a:pt x="0" y="498"/>
                </a:lnTo>
                <a:lnTo>
                  <a:pt x="0" y="486"/>
                </a:lnTo>
                <a:lnTo>
                  <a:pt x="0" y="474"/>
                </a:lnTo>
                <a:lnTo>
                  <a:pt x="0" y="462"/>
                </a:lnTo>
                <a:lnTo>
                  <a:pt x="0" y="450"/>
                </a:lnTo>
                <a:lnTo>
                  <a:pt x="0" y="438"/>
                </a:lnTo>
                <a:lnTo>
                  <a:pt x="0" y="426"/>
                </a:lnTo>
                <a:lnTo>
                  <a:pt x="6" y="414"/>
                </a:lnTo>
                <a:lnTo>
                  <a:pt x="6" y="402"/>
                </a:lnTo>
                <a:lnTo>
                  <a:pt x="12" y="390"/>
                </a:lnTo>
                <a:lnTo>
                  <a:pt x="12" y="378"/>
                </a:lnTo>
                <a:lnTo>
                  <a:pt x="18" y="366"/>
                </a:lnTo>
                <a:lnTo>
                  <a:pt x="24" y="354"/>
                </a:lnTo>
                <a:lnTo>
                  <a:pt x="30" y="342"/>
                </a:lnTo>
                <a:lnTo>
                  <a:pt x="36" y="330"/>
                </a:lnTo>
                <a:lnTo>
                  <a:pt x="42" y="318"/>
                </a:lnTo>
                <a:lnTo>
                  <a:pt x="48" y="306"/>
                </a:lnTo>
                <a:lnTo>
                  <a:pt x="54" y="300"/>
                </a:lnTo>
                <a:lnTo>
                  <a:pt x="60" y="288"/>
                </a:lnTo>
                <a:lnTo>
                  <a:pt x="66" y="276"/>
                </a:lnTo>
                <a:lnTo>
                  <a:pt x="78" y="264"/>
                </a:lnTo>
                <a:lnTo>
                  <a:pt x="84" y="252"/>
                </a:lnTo>
                <a:lnTo>
                  <a:pt x="96" y="240"/>
                </a:lnTo>
                <a:lnTo>
                  <a:pt x="102" y="228"/>
                </a:lnTo>
                <a:lnTo>
                  <a:pt x="114" y="216"/>
                </a:lnTo>
                <a:lnTo>
                  <a:pt x="126" y="210"/>
                </a:lnTo>
                <a:lnTo>
                  <a:pt x="138" y="198"/>
                </a:lnTo>
                <a:lnTo>
                  <a:pt x="150" y="186"/>
                </a:lnTo>
                <a:lnTo>
                  <a:pt x="162" y="174"/>
                </a:lnTo>
                <a:lnTo>
                  <a:pt x="174" y="162"/>
                </a:lnTo>
                <a:lnTo>
                  <a:pt x="186" y="156"/>
                </a:lnTo>
                <a:lnTo>
                  <a:pt x="198" y="144"/>
                </a:lnTo>
                <a:lnTo>
                  <a:pt x="210" y="132"/>
                </a:lnTo>
                <a:lnTo>
                  <a:pt x="228" y="126"/>
                </a:lnTo>
                <a:lnTo>
                  <a:pt x="240" y="114"/>
                </a:lnTo>
                <a:lnTo>
                  <a:pt x="258" y="102"/>
                </a:lnTo>
                <a:lnTo>
                  <a:pt x="270" y="96"/>
                </a:lnTo>
                <a:lnTo>
                  <a:pt x="288" y="84"/>
                </a:lnTo>
                <a:lnTo>
                  <a:pt x="306" y="72"/>
                </a:lnTo>
                <a:lnTo>
                  <a:pt x="318" y="66"/>
                </a:lnTo>
                <a:lnTo>
                  <a:pt x="336" y="54"/>
                </a:lnTo>
                <a:lnTo>
                  <a:pt x="354" y="48"/>
                </a:lnTo>
                <a:lnTo>
                  <a:pt x="372" y="36"/>
                </a:lnTo>
                <a:lnTo>
                  <a:pt x="390" y="30"/>
                </a:lnTo>
                <a:lnTo>
                  <a:pt x="408" y="18"/>
                </a:lnTo>
                <a:lnTo>
                  <a:pt x="426" y="12"/>
                </a:lnTo>
                <a:lnTo>
                  <a:pt x="450" y="0"/>
                </a:lnTo>
                <a:lnTo>
                  <a:pt x="1596" y="474"/>
                </a:lnTo>
                <a:lnTo>
                  <a:pt x="3108" y="696"/>
                </a:lnTo>
                <a:close/>
              </a:path>
            </a:pathLst>
          </a:custGeom>
          <a:gradFill rotWithShape="0">
            <a:gsLst>
              <a:gs pos="0">
                <a:srgbClr val="FF6600"/>
              </a:gs>
              <a:gs pos="100000">
                <a:srgbClr val="762F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70" name="Oval 17"/>
          <p:cNvSpPr>
            <a:spLocks noChangeArrowheads="1"/>
          </p:cNvSpPr>
          <p:nvPr/>
        </p:nvSpPr>
        <p:spPr bwMode="auto">
          <a:xfrm>
            <a:off x="3589338" y="3389313"/>
            <a:ext cx="1762125" cy="5254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ea typeface="微軟正黑體" pitchFamily="34" charset="-120"/>
            </a:endParaRPr>
          </a:p>
        </p:txBody>
      </p:sp>
      <p:sp>
        <p:nvSpPr>
          <p:cNvPr id="23571" name="Oval 18"/>
          <p:cNvSpPr>
            <a:spLocks noChangeArrowheads="1"/>
          </p:cNvSpPr>
          <p:nvPr/>
        </p:nvSpPr>
        <p:spPr bwMode="auto">
          <a:xfrm>
            <a:off x="3732213" y="3570288"/>
            <a:ext cx="1447800" cy="363537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ea typeface="微軟正黑體" pitchFamily="34" charset="-120"/>
            </a:endParaRPr>
          </a:p>
        </p:txBody>
      </p:sp>
      <p:sp>
        <p:nvSpPr>
          <p:cNvPr id="23572" name="Text Box 24"/>
          <p:cNvSpPr txBox="1">
            <a:spLocks noChangeArrowheads="1"/>
          </p:cNvSpPr>
          <p:nvPr/>
        </p:nvSpPr>
        <p:spPr bwMode="auto">
          <a:xfrm>
            <a:off x="4064000" y="3900488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67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latinLnBrk="1" hangingPunct="1"/>
            <a:r>
              <a:rPr lang="zh-TW" altLang="en-US" sz="2000" b="1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中正</a:t>
            </a:r>
          </a:p>
        </p:txBody>
      </p:sp>
      <p:sp>
        <p:nvSpPr>
          <p:cNvPr id="23573" name="Text Box 25"/>
          <p:cNvSpPr txBox="1">
            <a:spLocks noChangeArrowheads="1"/>
          </p:cNvSpPr>
          <p:nvPr/>
        </p:nvSpPr>
        <p:spPr bwMode="auto">
          <a:xfrm>
            <a:off x="3732213" y="2970213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67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latinLnBrk="1" hangingPunct="1"/>
            <a:r>
              <a:rPr lang="zh-TW" altLang="en-US" sz="2000" b="1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明德</a:t>
            </a:r>
          </a:p>
        </p:txBody>
      </p:sp>
      <p:sp>
        <p:nvSpPr>
          <p:cNvPr id="23574" name="Text Box 26"/>
          <p:cNvSpPr txBox="1">
            <a:spLocks noChangeArrowheads="1"/>
          </p:cNvSpPr>
          <p:nvPr/>
        </p:nvSpPr>
        <p:spPr bwMode="auto">
          <a:xfrm>
            <a:off x="4603750" y="2970213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67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latinLnBrk="1" hangingPunct="1"/>
            <a:r>
              <a:rPr lang="zh-TW" altLang="en-US" sz="2000" b="1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濱江</a:t>
            </a:r>
          </a:p>
        </p:txBody>
      </p:sp>
      <p:sp>
        <p:nvSpPr>
          <p:cNvPr id="23575" name="Text Box 27"/>
          <p:cNvSpPr txBox="1">
            <a:spLocks noChangeArrowheads="1"/>
          </p:cNvSpPr>
          <p:nvPr/>
        </p:nvSpPr>
        <p:spPr bwMode="auto">
          <a:xfrm>
            <a:off x="5413375" y="3344863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67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latinLnBrk="1" hangingPunct="1"/>
            <a:r>
              <a:rPr lang="zh-TW" altLang="en-US" sz="2000" b="1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麗山</a:t>
            </a:r>
          </a:p>
        </p:txBody>
      </p:sp>
      <p:sp>
        <p:nvSpPr>
          <p:cNvPr id="23576" name="Text Box 28"/>
          <p:cNvSpPr txBox="1">
            <a:spLocks noChangeArrowheads="1"/>
          </p:cNvSpPr>
          <p:nvPr/>
        </p:nvSpPr>
        <p:spPr bwMode="auto">
          <a:xfrm>
            <a:off x="5508625" y="620713"/>
            <a:ext cx="30956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67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latinLnBrk="1" hangingPunct="1">
              <a:buFont typeface="Wingdings" pitchFamily="2" charset="2"/>
              <a:buNone/>
            </a:pPr>
            <a:r>
              <a:rPr lang="zh-TW" altLang="en-US" sz="4800" b="1">
                <a:solidFill>
                  <a:srgbClr val="FFFFFF"/>
                </a:solidFill>
                <a:latin typeface="華康粗圓體(P)"/>
                <a:ea typeface="標楷體" pitchFamily="65" charset="-120"/>
              </a:rPr>
              <a:t>編輯團隊</a:t>
            </a:r>
          </a:p>
        </p:txBody>
      </p:sp>
      <p:sp>
        <p:nvSpPr>
          <p:cNvPr id="23577" name="Text Box 29"/>
          <p:cNvSpPr txBox="1">
            <a:spLocks noChangeArrowheads="1"/>
          </p:cNvSpPr>
          <p:nvPr/>
        </p:nvSpPr>
        <p:spPr bwMode="auto">
          <a:xfrm>
            <a:off x="395288" y="3933825"/>
            <a:ext cx="2216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67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latinLnBrk="1" hangingPunct="1"/>
            <a:r>
              <a:rPr lang="zh-TW" altLang="en-US" sz="2000" b="1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學生輔導諮商中心</a:t>
            </a:r>
            <a:endParaRPr lang="zh-TW" altLang="en-US" sz="2000" b="1">
              <a:solidFill>
                <a:srgbClr val="000000"/>
              </a:solidFill>
              <a:latin typeface="Arial" pitchFamily="34" charset="0"/>
              <a:ea typeface="微軟正黑體" pitchFamily="34" charset="-120"/>
            </a:endParaRPr>
          </a:p>
          <a:p>
            <a:pPr eaLnBrk="1" latinLnBrk="1" hangingPunct="1"/>
            <a:endParaRPr lang="en-US" altLang="zh-TW" sz="1000" b="1">
              <a:solidFill>
                <a:srgbClr val="333333"/>
              </a:solidFill>
              <a:latin typeface="Arial" pitchFamily="34" charset="0"/>
              <a:ea typeface="Gulim" pitchFamily="34" charset="-127"/>
            </a:endParaRPr>
          </a:p>
        </p:txBody>
      </p:sp>
      <p:sp>
        <p:nvSpPr>
          <p:cNvPr id="23578" name="Text Box 30"/>
          <p:cNvSpPr txBox="1">
            <a:spLocks noChangeArrowheads="1"/>
          </p:cNvSpPr>
          <p:nvPr/>
        </p:nvSpPr>
        <p:spPr bwMode="auto">
          <a:xfrm>
            <a:off x="4643438" y="4964113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latinLnBrk="1" hangingPunct="1"/>
            <a:r>
              <a:rPr lang="zh-TW" altLang="en-US" sz="2000" b="1">
                <a:solidFill>
                  <a:srgbClr val="FFCC00"/>
                </a:solidFill>
                <a:latin typeface="Arial" pitchFamily="34" charset="0"/>
                <a:ea typeface="微軟正黑體" pitchFamily="34" charset="-120"/>
              </a:rPr>
              <a:t>萬華</a:t>
            </a:r>
          </a:p>
        </p:txBody>
      </p:sp>
      <p:sp>
        <p:nvSpPr>
          <p:cNvPr id="23579" name="Rectangle 31"/>
          <p:cNvSpPr>
            <a:spLocks noChangeArrowheads="1"/>
          </p:cNvSpPr>
          <p:nvPr/>
        </p:nvSpPr>
        <p:spPr bwMode="auto">
          <a:xfrm>
            <a:off x="7164388" y="3500438"/>
            <a:ext cx="9429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4CA1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t" latinLnBrk="1">
              <a:lnSpc>
                <a:spcPct val="110000"/>
              </a:lnSpc>
            </a:pPr>
            <a:r>
              <a:rPr lang="zh-TW" altLang="en-US" sz="2000" b="1">
                <a:solidFill>
                  <a:srgbClr val="000000"/>
                </a:solidFill>
                <a:latin typeface="Arial" pitchFamily="34" charset="0"/>
                <a:ea typeface="微軟正黑體" pitchFamily="34" charset="-120"/>
              </a:rPr>
              <a:t>塯公</a:t>
            </a:r>
          </a:p>
        </p:txBody>
      </p:sp>
      <p:sp>
        <p:nvSpPr>
          <p:cNvPr id="23580" name="Rectangle 32"/>
          <p:cNvSpPr>
            <a:spLocks noChangeArrowheads="1"/>
          </p:cNvSpPr>
          <p:nvPr/>
        </p:nvSpPr>
        <p:spPr bwMode="auto">
          <a:xfrm>
            <a:off x="5508625" y="2565400"/>
            <a:ext cx="893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latinLnBrk="1">
              <a:buFont typeface="Wingdings" pitchFamily="2" charset="2"/>
              <a:buNone/>
            </a:pPr>
            <a:r>
              <a:rPr lang="zh-TW" altLang="en-US" sz="2000" b="1">
                <a:solidFill>
                  <a:srgbClr val="000000"/>
                </a:solidFill>
                <a:latin typeface="Arial" pitchFamily="34" charset="0"/>
                <a:ea typeface="微軟正黑體" pitchFamily="34" charset="-120"/>
              </a:rPr>
              <a:t>西松</a:t>
            </a:r>
          </a:p>
        </p:txBody>
      </p:sp>
      <p:sp>
        <p:nvSpPr>
          <p:cNvPr id="23581" name="Rectangle 33"/>
          <p:cNvSpPr>
            <a:spLocks noChangeArrowheads="1"/>
          </p:cNvSpPr>
          <p:nvPr/>
        </p:nvSpPr>
        <p:spPr bwMode="auto">
          <a:xfrm>
            <a:off x="3276600" y="2420938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atinLnBrk="1"/>
            <a:r>
              <a:rPr lang="zh-TW" altLang="en-US" sz="2000" b="1">
                <a:solidFill>
                  <a:srgbClr val="000000"/>
                </a:solidFill>
                <a:latin typeface="Arial" pitchFamily="34" charset="0"/>
                <a:ea typeface="微軟正黑體" pitchFamily="34" charset="-120"/>
              </a:rPr>
              <a:t>三民</a:t>
            </a:r>
          </a:p>
        </p:txBody>
      </p:sp>
      <p:grpSp>
        <p:nvGrpSpPr>
          <p:cNvPr id="23582" name="Group 38"/>
          <p:cNvGrpSpPr>
            <a:grpSpLocks/>
          </p:cNvGrpSpPr>
          <p:nvPr/>
        </p:nvGrpSpPr>
        <p:grpSpPr bwMode="auto">
          <a:xfrm>
            <a:off x="6804025" y="5300663"/>
            <a:ext cx="1871663" cy="1223962"/>
            <a:chOff x="4422" y="3339"/>
            <a:chExt cx="1179" cy="771"/>
          </a:xfrm>
        </p:grpSpPr>
        <p:sp>
          <p:nvSpPr>
            <p:cNvPr id="23583" name="Rectangle 19"/>
            <p:cNvSpPr>
              <a:spLocks noChangeArrowheads="1"/>
            </p:cNvSpPr>
            <p:nvPr/>
          </p:nvSpPr>
          <p:spPr bwMode="auto">
            <a:xfrm>
              <a:off x="4876" y="3385"/>
              <a:ext cx="589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latinLnBrk="1">
                <a:lnSpc>
                  <a:spcPct val="105000"/>
                </a:lnSpc>
              </a:pPr>
              <a:r>
                <a:rPr lang="zh-TW" altLang="en-US" sz="1600" b="1">
                  <a:latin typeface="Arial" pitchFamily="34" charset="0"/>
                  <a:ea typeface="微軟正黑體" pitchFamily="34" charset="-120"/>
                </a:rPr>
                <a:t>核心學校</a:t>
              </a:r>
            </a:p>
            <a:p>
              <a:pPr latinLnBrk="1">
                <a:lnSpc>
                  <a:spcPct val="105000"/>
                </a:lnSpc>
              </a:pPr>
              <a:r>
                <a:rPr lang="zh-TW" altLang="en-US" sz="1600" b="1">
                  <a:latin typeface="Arial" pitchFamily="34" charset="0"/>
                  <a:ea typeface="微軟正黑體" pitchFamily="34" charset="-120"/>
                </a:rPr>
                <a:t>教務系統</a:t>
              </a:r>
              <a:endParaRPr lang="en-US" altLang="ko-KR" sz="1600" b="1">
                <a:latin typeface="Arial" pitchFamily="34" charset="0"/>
                <a:ea typeface="Gulim" pitchFamily="34" charset="-127"/>
              </a:endParaRPr>
            </a:p>
          </p:txBody>
        </p:sp>
        <p:sp>
          <p:nvSpPr>
            <p:cNvPr id="23584" name="Oval 20"/>
            <p:cNvSpPr>
              <a:spLocks noChangeArrowheads="1"/>
            </p:cNvSpPr>
            <p:nvPr/>
          </p:nvSpPr>
          <p:spPr bwMode="auto">
            <a:xfrm>
              <a:off x="4740" y="3566"/>
              <a:ext cx="115" cy="1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微軟正黑體" pitchFamily="34" charset="-120"/>
              </a:endParaRPr>
            </a:p>
          </p:txBody>
        </p:sp>
        <p:sp>
          <p:nvSpPr>
            <p:cNvPr id="23585" name="Oval 21"/>
            <p:cNvSpPr>
              <a:spLocks noChangeArrowheads="1"/>
            </p:cNvSpPr>
            <p:nvPr/>
          </p:nvSpPr>
          <p:spPr bwMode="auto">
            <a:xfrm>
              <a:off x="4742" y="3417"/>
              <a:ext cx="115" cy="11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微軟正黑體" pitchFamily="34" charset="-120"/>
              </a:endParaRPr>
            </a:p>
          </p:txBody>
        </p:sp>
        <p:sp>
          <p:nvSpPr>
            <p:cNvPr id="23586" name="Rectangle 34"/>
            <p:cNvSpPr>
              <a:spLocks noChangeArrowheads="1"/>
            </p:cNvSpPr>
            <p:nvPr/>
          </p:nvSpPr>
          <p:spPr bwMode="auto">
            <a:xfrm>
              <a:off x="4422" y="3339"/>
              <a:ext cx="1179" cy="771"/>
            </a:xfrm>
            <a:prstGeom prst="rect">
              <a:avLst/>
            </a:prstGeom>
            <a:noFill/>
            <a:ln w="19050" algn="ctr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微軟正黑體" pitchFamily="34" charset="-120"/>
              </a:endParaRPr>
            </a:p>
          </p:txBody>
        </p:sp>
        <p:sp>
          <p:nvSpPr>
            <p:cNvPr id="23587" name="Rectangle 35"/>
            <p:cNvSpPr>
              <a:spLocks noChangeArrowheads="1"/>
            </p:cNvSpPr>
            <p:nvPr/>
          </p:nvSpPr>
          <p:spPr bwMode="auto">
            <a:xfrm>
              <a:off x="4513" y="3702"/>
              <a:ext cx="1043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latinLnBrk="1">
                <a:lnSpc>
                  <a:spcPct val="140000"/>
                </a:lnSpc>
              </a:pPr>
              <a:r>
                <a:rPr lang="zh-TW" altLang="en-US" sz="1600" b="1">
                  <a:solidFill>
                    <a:srgbClr val="FFFF00"/>
                  </a:solidFill>
                  <a:latin typeface="Arial" pitchFamily="34" charset="0"/>
                  <a:ea typeface="微軟正黑體" pitchFamily="34" charset="-120"/>
                </a:rPr>
                <a:t>外圈</a:t>
              </a:r>
              <a:r>
                <a:rPr lang="en-US" altLang="zh-TW" sz="1600" b="1">
                  <a:solidFill>
                    <a:srgbClr val="FFFF00"/>
                  </a:solidFill>
                  <a:latin typeface="新細明體" pitchFamily="18" charset="-120"/>
                  <a:ea typeface="微軟正黑體" pitchFamily="34" charset="-120"/>
                </a:rPr>
                <a:t>—</a:t>
              </a:r>
              <a:r>
                <a:rPr lang="zh-TW" altLang="en-US" sz="1600" b="1">
                  <a:latin typeface="Arial" pitchFamily="34" charset="0"/>
                  <a:ea typeface="微軟正黑體" pitchFamily="34" charset="-120"/>
                </a:rPr>
                <a:t>輔導系統</a:t>
              </a:r>
            </a:p>
            <a:p>
              <a:pPr latinLnBrk="1"/>
              <a:r>
                <a:rPr lang="zh-TW" altLang="en-US" sz="1600" b="1">
                  <a:solidFill>
                    <a:srgbClr val="FFFF00"/>
                  </a:solidFill>
                  <a:latin typeface="Arial" pitchFamily="34" charset="0"/>
                  <a:ea typeface="微軟正黑體" pitchFamily="34" charset="-120"/>
                </a:rPr>
                <a:t>內圈</a:t>
              </a:r>
              <a:r>
                <a:rPr lang="en-US" altLang="zh-TW" sz="1600" b="1">
                  <a:solidFill>
                    <a:srgbClr val="FFFF00"/>
                  </a:solidFill>
                  <a:latin typeface="新細明體" pitchFamily="18" charset="-120"/>
                  <a:ea typeface="微軟正黑體" pitchFamily="34" charset="-120"/>
                </a:rPr>
                <a:t>—</a:t>
              </a:r>
              <a:r>
                <a:rPr lang="zh-TW" altLang="en-US" sz="1600" b="1">
                  <a:latin typeface="Arial" pitchFamily="34" charset="0"/>
                  <a:ea typeface="微軟正黑體" pitchFamily="34" charset="-120"/>
                </a:rPr>
                <a:t>資訊系統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2EF6B-F2CC-4C36-9623-62B1CD3C278F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24579" name="Rectangle 4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24580" name="Rectangle 4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graphicFrame>
        <p:nvGraphicFramePr>
          <p:cNvPr id="2608174" name="Group 46"/>
          <p:cNvGraphicFramePr>
            <a:graphicFrameLocks noGrp="1"/>
          </p:cNvGraphicFramePr>
          <p:nvPr>
            <p:ph idx="4294967295"/>
          </p:nvPr>
        </p:nvGraphicFramePr>
        <p:xfrm>
          <a:off x="900113" y="404813"/>
          <a:ext cx="7343775" cy="6070601"/>
        </p:xfrm>
        <a:graphic>
          <a:graphicData uri="http://schemas.openxmlformats.org/drawingml/2006/table">
            <a:tbl>
              <a:tblPr/>
              <a:tblGrid>
                <a:gridCol w="3816350"/>
                <a:gridCol w="3527425"/>
              </a:tblGrid>
              <a:tr h="42672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主題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FF99"/>
                        </a:gs>
                        <a:gs pos="50000">
                          <a:schemeClr val="bg1"/>
                        </a:gs>
                        <a:gs pos="100000">
                          <a:srgbClr val="99FF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編撰者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FF99"/>
                        </a:gs>
                        <a:gs pos="50000">
                          <a:schemeClr val="bg1"/>
                        </a:gs>
                        <a:gs pos="100000">
                          <a:srgbClr val="99FF99"/>
                        </a:gs>
                      </a:gsLst>
                      <a:lin ang="0" scaled="1"/>
                    </a:gra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導論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50000">
                          <a:schemeClr val="bg1"/>
                        </a:gs>
                        <a:gs pos="100000">
                          <a:srgbClr val="FFFF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中正國中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  余志呈主任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50000">
                          <a:schemeClr val="bg1"/>
                        </a:gs>
                        <a:gs pos="100000">
                          <a:srgbClr val="FFFF99"/>
                        </a:gs>
                      </a:gsLst>
                      <a:lin ang="0" scaled="1"/>
                    </a:gra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網路資訊蒐集、應用及識讀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00"/>
                        </a:gs>
                        <a:gs pos="50000">
                          <a:schemeClr val="bg1"/>
                        </a:gs>
                        <a:gs pos="100000">
                          <a:srgbClr val="FF99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塯公國中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  黃琪芬主任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00"/>
                        </a:gs>
                        <a:gs pos="50000">
                          <a:schemeClr val="bg1"/>
                        </a:gs>
                        <a:gs pos="100000">
                          <a:srgbClr val="FF9900"/>
                        </a:gs>
                      </a:gsLst>
                      <a:lin ang="0" scaled="1"/>
                    </a:gra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網路禮節及不當資訊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5050"/>
                        </a:gs>
                        <a:gs pos="50000">
                          <a:schemeClr val="bg1"/>
                        </a:gs>
                        <a:gs pos="100000">
                          <a:srgbClr val="FF505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萬華國中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  王曉玲組長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5050"/>
                        </a:gs>
                        <a:gs pos="50000">
                          <a:schemeClr val="bg1"/>
                        </a:gs>
                        <a:gs pos="100000">
                          <a:srgbClr val="FF5050"/>
                        </a:gs>
                      </a:gsLst>
                      <a:lin ang="0" scaled="1"/>
                    </a:gra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個資保護與網路犯罪相關法令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99FF"/>
                        </a:gs>
                        <a:gs pos="50000">
                          <a:schemeClr val="bg1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                 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邱貿瑞主任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重慶國中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   莊明坤組長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                 黃明慧教師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99FF"/>
                        </a:gs>
                        <a:gs pos="50000">
                          <a:schemeClr val="bg1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著作權合理使用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50000">
                          <a:schemeClr val="bg1"/>
                        </a:gs>
                        <a:gs pos="100000">
                          <a:srgbClr val="99CC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三民國中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  張哲魁教師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50000">
                          <a:schemeClr val="bg1"/>
                        </a:gs>
                        <a:gs pos="100000">
                          <a:srgbClr val="99CCFF"/>
                        </a:gs>
                      </a:gsLst>
                      <a:lin ang="0" scaled="1"/>
                    </a:gra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網路霸凌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FF99"/>
                        </a:gs>
                        <a:gs pos="50000">
                          <a:schemeClr val="bg1"/>
                        </a:gs>
                        <a:gs pos="100000">
                          <a:srgbClr val="99FF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明德國中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  張吉元組長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FF99"/>
                        </a:gs>
                        <a:gs pos="50000">
                          <a:schemeClr val="bg1"/>
                        </a:gs>
                        <a:gs pos="100000">
                          <a:srgbClr val="99FF99"/>
                        </a:gs>
                      </a:gsLst>
                      <a:lin ang="0" scaled="1"/>
                    </a:gra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網路交友與社群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50000">
                          <a:schemeClr val="bg1"/>
                        </a:gs>
                        <a:gs pos="100000">
                          <a:srgbClr val="FFFF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學生輔導諮商中心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                 吳姿瑩執行秘書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                 陳盈靜社工師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50000">
                          <a:schemeClr val="bg1"/>
                        </a:gs>
                        <a:gs pos="100000">
                          <a:srgbClr val="FFFF99"/>
                        </a:gs>
                      </a:gsLst>
                      <a:lin ang="0" scaled="1"/>
                    </a:gra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網路購物與拍賣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66"/>
                        </a:gs>
                        <a:gs pos="50000">
                          <a:schemeClr val="bg1"/>
                        </a:gs>
                        <a:gs pos="100000">
                          <a:srgbClr val="FF996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麗山國中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  張烈煌組長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66"/>
                        </a:gs>
                        <a:gs pos="50000">
                          <a:schemeClr val="bg1"/>
                        </a:gs>
                        <a:gs pos="100000">
                          <a:srgbClr val="FF9966"/>
                        </a:gs>
                      </a:gsLst>
                      <a:lin ang="0" scaled="1"/>
                    </a:gra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網路沈迷與健康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5050"/>
                        </a:gs>
                        <a:gs pos="50000">
                          <a:schemeClr val="bg1"/>
                        </a:gs>
                        <a:gs pos="100000">
                          <a:srgbClr val="FF505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中正國中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  梁永芳組長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5050"/>
                        </a:gs>
                        <a:gs pos="50000">
                          <a:schemeClr val="bg1"/>
                        </a:gs>
                        <a:gs pos="100000">
                          <a:srgbClr val="FF5050"/>
                        </a:gs>
                      </a:gsLst>
                      <a:lin ang="0" scaled="1"/>
                    </a:gra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雲世界與行動分享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99FF"/>
                        </a:gs>
                        <a:gs pos="50000">
                          <a:schemeClr val="bg1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西松高中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  賴宏銓主任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99FF"/>
                        </a:gs>
                        <a:gs pos="50000">
                          <a:schemeClr val="bg1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5E0E3-406E-4CA1-B7BC-6D7B95C3EBCA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79838" y="1916113"/>
            <a:ext cx="4606925" cy="2593975"/>
          </a:xfrm>
        </p:spPr>
        <p:txBody>
          <a:bodyPr/>
          <a:lstStyle/>
          <a:p>
            <a:pPr eaLnBrk="1" hangingPunct="1"/>
            <a:r>
              <a:rPr lang="zh-TW" altLang="en-US" b="1" smtClean="0"/>
              <a:t>從心出發</a:t>
            </a:r>
            <a:br>
              <a:rPr lang="zh-TW" altLang="en-US" b="1" smtClean="0"/>
            </a:br>
            <a:r>
              <a:rPr lang="zh-TW" altLang="en-US" b="1" smtClean="0"/>
              <a:t>重新改版</a:t>
            </a:r>
            <a:br>
              <a:rPr lang="zh-TW" altLang="en-US" b="1" smtClean="0"/>
            </a:br>
            <a:r>
              <a:rPr lang="zh-TW" altLang="en-US" b="1" smtClean="0"/>
              <a:t>崇欣引導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AB3E55FF-25D4-44BE-A372-7A3C568422A7}" type="slidenum">
              <a:rPr kumimoji="0" lang="zh-TW" altLang="en-GB" sz="1400">
                <a:latin typeface="Arial" pitchFamily="34" charset="0"/>
              </a:rPr>
              <a:pPr eaLnBrk="1" hangingPunct="1"/>
              <a:t>7</a:t>
            </a:fld>
            <a:endParaRPr kumimoji="0" lang="en-GB" altLang="zh-TW" sz="1400">
              <a:latin typeface="Arial" pitchFamily="34" charset="0"/>
            </a:endParaRPr>
          </a:p>
        </p:txBody>
      </p:sp>
      <p:pic>
        <p:nvPicPr>
          <p:cNvPr id="26627" name="Picture 2" descr="愉悅的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396413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2328863" y="5008563"/>
            <a:ext cx="169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>
              <a:latin typeface="Arial Narrow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076825" y="2997200"/>
            <a:ext cx="3413125" cy="362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54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您我關心 學生開心</a:t>
            </a:r>
          </a:p>
          <a:p>
            <a:pPr algn="ctr"/>
            <a:r>
              <a:rPr lang="zh-TW" altLang="en-US" sz="54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家長安心 社會放心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765175"/>
            <a:ext cx="7343775" cy="374332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20000"/>
              </a:spcBef>
            </a:pPr>
            <a:r>
              <a:rPr lang="zh-TW" altLang="en-US" smtClean="0">
                <a:solidFill>
                  <a:srgbClr val="800000"/>
                </a:solidFill>
                <a:latin typeface="標楷體" pitchFamily="65" charset="-120"/>
              </a:rPr>
              <a:t>臺北市政府教育局</a:t>
            </a:r>
            <a:r>
              <a:rPr lang="zh-TW" altLang="en-US" smtClean="0">
                <a:latin typeface="標楷體" pitchFamily="65" charset="-120"/>
              </a:rPr>
              <a:t/>
            </a:r>
            <a:br>
              <a:rPr lang="zh-TW" altLang="en-US" smtClean="0">
                <a:latin typeface="標楷體" pitchFamily="65" charset="-120"/>
              </a:rPr>
            </a:br>
            <a:r>
              <a:rPr lang="zh-TW" altLang="en-US" sz="5400" smtClean="0">
                <a:latin typeface="標楷體" pitchFamily="65" charset="-120"/>
              </a:rPr>
              <a:t>資訊素養與倫理教材</a:t>
            </a:r>
            <a:br>
              <a:rPr lang="zh-TW" altLang="en-US" sz="5400" smtClean="0">
                <a:latin typeface="標楷體" pitchFamily="65" charset="-120"/>
              </a:rPr>
            </a:br>
            <a:r>
              <a:rPr lang="zh-TW" altLang="en-US" smtClean="0">
                <a:solidFill>
                  <a:srgbClr val="0000CC"/>
                </a:solidFill>
                <a:latin typeface="標楷體" pitchFamily="65" charset="-120"/>
              </a:rPr>
              <a:t>國中</a:t>
            </a:r>
            <a:r>
              <a:rPr lang="en-US" altLang="zh-TW" smtClean="0">
                <a:solidFill>
                  <a:srgbClr val="0000CC"/>
                </a:solidFill>
                <a:latin typeface="標楷體" pitchFamily="65" charset="-120"/>
              </a:rPr>
              <a:t>3</a:t>
            </a:r>
            <a:r>
              <a:rPr lang="zh-TW" altLang="en-US" smtClean="0">
                <a:solidFill>
                  <a:srgbClr val="0000CC"/>
                </a:solidFill>
                <a:latin typeface="標楷體" pitchFamily="65" charset="-120"/>
              </a:rPr>
              <a:t>版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941888"/>
            <a:ext cx="6554787" cy="865187"/>
          </a:xfrm>
        </p:spPr>
        <p:txBody>
          <a:bodyPr/>
          <a:lstStyle/>
          <a:p>
            <a:pPr eaLnBrk="1" hangingPunct="1"/>
            <a:r>
              <a:rPr lang="zh-TW" altLang="en-US" sz="3600" smtClean="0">
                <a:latin typeface="標楷體" pitchFamily="65" charset="-120"/>
              </a:rPr>
              <a:t>臺北市立中正國中 余志呈主任</a:t>
            </a:r>
          </a:p>
        </p:txBody>
      </p:sp>
      <p:sp>
        <p:nvSpPr>
          <p:cNvPr id="2765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fld id="{1C6A33EA-7A9D-49A2-9167-BD7337E167FD}" type="slidenum">
              <a:rPr kumimoji="0" lang="en-US" altLang="zh-TW" sz="1400" smtClean="0">
                <a:latin typeface="Calibri" pitchFamily="34" charset="0"/>
              </a:rPr>
              <a:pPr/>
              <a:t>8</a:t>
            </a:fld>
            <a:endParaRPr kumimoji="0" lang="en-US" altLang="zh-TW" sz="1400" smtClean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smtClean="0">
                <a:latin typeface="標楷體" pitchFamily="65" charset="-120"/>
              </a:rPr>
              <a:t>指導教授及編輯群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zh-TW" altLang="en-US" dirty="0" smtClean="0">
                <a:latin typeface="標楷體" panose="03000509000000000000" pitchFamily="65" charset="-120"/>
              </a:rPr>
              <a:t>總召集人：林宜隆教授</a:t>
            </a:r>
            <a:endParaRPr lang="en-US" altLang="zh-TW" dirty="0" smtClean="0">
              <a:latin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</a:rPr>
              <a:t>國中</a:t>
            </a:r>
            <a:r>
              <a:rPr lang="zh-TW" altLang="en-US" dirty="0" smtClean="0">
                <a:latin typeface="標楷體" panose="03000509000000000000" pitchFamily="65" charset="-120"/>
              </a:rPr>
              <a:t>組召集人：張淑慧教授</a:t>
            </a:r>
            <a:endParaRPr lang="en-US" altLang="zh-TW" dirty="0" smtClean="0">
              <a:latin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</a:rPr>
              <a:t>指導教授</a:t>
            </a:r>
            <a:r>
              <a:rPr lang="zh-TW" altLang="en-US" dirty="0" smtClean="0">
                <a:latin typeface="標楷體" panose="03000509000000000000" pitchFamily="65" charset="-120"/>
              </a:rPr>
              <a:t>：韓長澤督學、盧東華教授</a:t>
            </a:r>
            <a:r>
              <a:rPr lang="en-US" altLang="zh-TW" dirty="0" smtClean="0">
                <a:latin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</a:rPr>
              <a:t>張志汖教授、蕭瑞祥教授、劉雯瑜教授</a:t>
            </a:r>
            <a:r>
              <a:rPr lang="en-US" altLang="zh-TW" dirty="0" smtClean="0">
                <a:latin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</a:rPr>
              <a:t>以指導章節序排列</a:t>
            </a:r>
            <a:r>
              <a:rPr lang="en-US" altLang="zh-TW" dirty="0" smtClean="0">
                <a:latin typeface="標楷體" panose="03000509000000000000" pitchFamily="65" charset="-120"/>
              </a:rPr>
              <a:t>)</a:t>
            </a:r>
          </a:p>
          <a:p>
            <a:pPr eaLnBrk="1" hangingPunct="1">
              <a:defRPr/>
            </a:pPr>
            <a:r>
              <a:rPr lang="zh-TW" altLang="en-US" dirty="0" smtClean="0">
                <a:latin typeface="標楷體" panose="03000509000000000000" pitchFamily="65" charset="-120"/>
              </a:rPr>
              <a:t>編輯</a:t>
            </a:r>
            <a:r>
              <a:rPr lang="zh-TW" altLang="en-US" dirty="0">
                <a:latin typeface="標楷體" panose="03000509000000000000" pitchFamily="65" charset="-120"/>
              </a:rPr>
              <a:t>群：余志呈、黃琪芬、王曉玲、陳彩芬、邱貿瑞、莊明坤、黃明慧、張哲魁、張吉元、吳姿瑩、陳盈靜、張烈煌、梁永芳、</a:t>
            </a:r>
            <a:r>
              <a:rPr lang="zh-TW" altLang="en-US" dirty="0" smtClean="0">
                <a:latin typeface="標楷體" panose="03000509000000000000" pitchFamily="65" charset="-120"/>
              </a:rPr>
              <a:t>賴宏銓。</a:t>
            </a:r>
            <a:r>
              <a:rPr lang="en-US" altLang="zh-TW" dirty="0">
                <a:latin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</a:rPr>
              <a:t>以撰寫章節</a:t>
            </a:r>
            <a:r>
              <a:rPr lang="zh-TW" altLang="en-US" dirty="0">
                <a:latin typeface="標楷體" panose="03000509000000000000" pitchFamily="65" charset="-120"/>
              </a:rPr>
              <a:t>序排列</a:t>
            </a:r>
            <a:r>
              <a:rPr lang="en-US" altLang="zh-TW" dirty="0">
                <a:latin typeface="標楷體" panose="03000509000000000000" pitchFamily="65" charset="-120"/>
              </a:rPr>
              <a:t>)</a:t>
            </a:r>
          </a:p>
          <a:p>
            <a:pPr eaLnBrk="1" hangingPunct="1">
              <a:defRPr/>
            </a:pPr>
            <a:endParaRPr lang="en-US" altLang="zh-TW" dirty="0" smtClean="0">
              <a:latin typeface="新細明體"/>
              <a:ea typeface="新細明體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CC6C3-4FD2-4E60-8045-3010785D8302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660066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14">
        <a:dk1>
          <a:srgbClr val="010199"/>
        </a:dk1>
        <a:lt1>
          <a:srgbClr val="FFFFFF"/>
        </a:lt1>
        <a:dk2>
          <a:srgbClr val="000000"/>
        </a:dk2>
        <a:lt2>
          <a:srgbClr val="FFFF00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白底黑線條">
  <a:themeElements>
    <a:clrScheme name="白底黑線條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白底黑線條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白底黑線條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底黑線條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底黑線條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底黑線條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底黑線條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底黑線條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底黑線條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底黑線條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底黑線條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底黑線條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底黑線條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底黑線條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自訂設計">
  <a:themeElements>
    <a:clrScheme name="2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660066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14">
        <a:dk1>
          <a:srgbClr val="010199"/>
        </a:dk1>
        <a:lt1>
          <a:srgbClr val="FFFFFF"/>
        </a:lt1>
        <a:dk2>
          <a:srgbClr val="000000"/>
        </a:dk2>
        <a:lt2>
          <a:srgbClr val="FFFF00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6">
      <a:dk1>
        <a:srgbClr val="0E2FAD"/>
      </a:dk1>
      <a:lt1>
        <a:srgbClr val="FFFFFF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FFFFFF"/>
      </a:accent3>
      <a:accent4>
        <a:srgbClr val="0A2793"/>
      </a:accent4>
      <a:accent5>
        <a:srgbClr val="C0E8FD"/>
      </a:accent5>
      <a:accent6>
        <a:srgbClr val="6097E1"/>
      </a:accent6>
      <a:hlink>
        <a:srgbClr val="660066"/>
      </a:hlink>
      <a:folHlink>
        <a:srgbClr val="007B7E"/>
      </a:folHlink>
    </a:clrScheme>
    <a:fontScheme name="Default Design">
      <a:majorFont>
        <a:latin typeface="標楷體"/>
        <a:ea typeface="標楷體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E2F67"/>
        </a:dk1>
        <a:lt1>
          <a:srgbClr val="FFFFFF"/>
        </a:lt1>
        <a:dk2>
          <a:srgbClr val="0E6224"/>
        </a:dk2>
        <a:lt2>
          <a:srgbClr val="7ACCE6"/>
        </a:lt2>
        <a:accent1>
          <a:srgbClr val="745D4A"/>
        </a:accent1>
        <a:accent2>
          <a:srgbClr val="E28000"/>
        </a:accent2>
        <a:accent3>
          <a:srgbClr val="FFFFFF"/>
        </a:accent3>
        <a:accent4>
          <a:srgbClr val="0A2757"/>
        </a:accent4>
        <a:accent5>
          <a:srgbClr val="BCB6B1"/>
        </a:accent5>
        <a:accent6>
          <a:srgbClr val="CD7300"/>
        </a:accent6>
        <a:hlink>
          <a:srgbClr val="FFAB2D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660066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660066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14">
        <a:dk1>
          <a:srgbClr val="010199"/>
        </a:dk1>
        <a:lt1>
          <a:srgbClr val="FFFFFF"/>
        </a:lt1>
        <a:dk2>
          <a:srgbClr val="000000"/>
        </a:dk2>
        <a:lt2>
          <a:srgbClr val="FFFF00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飛機雲">
  <a:themeElements>
    <a:clrScheme name="飛機雲 1">
      <a:dk1>
        <a:srgbClr val="454545"/>
      </a:dk1>
      <a:lt1>
        <a:srgbClr val="FFFFFF"/>
      </a:lt1>
      <a:dk2>
        <a:srgbClr val="000000"/>
      </a:dk2>
      <a:lt2>
        <a:srgbClr val="DADADA"/>
      </a:lt2>
      <a:accent1>
        <a:srgbClr val="DF2E28"/>
      </a:accent1>
      <a:accent2>
        <a:srgbClr val="FE801A"/>
      </a:accent2>
      <a:accent3>
        <a:srgbClr val="AAAAAA"/>
      </a:accent3>
      <a:accent4>
        <a:srgbClr val="DADADA"/>
      </a:accent4>
      <a:accent5>
        <a:srgbClr val="ECADAC"/>
      </a:accent5>
      <a:accent6>
        <a:srgbClr val="E67316"/>
      </a:accent6>
      <a:hlink>
        <a:srgbClr val="F0532B"/>
      </a:hlink>
      <a:folHlink>
        <a:srgbClr val="F38B53"/>
      </a:folHlink>
    </a:clrScheme>
    <a:fontScheme name="飛機雲">
      <a:majorFont>
        <a:latin typeface="標楷體"/>
        <a:ea typeface="標楷體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飛機雲 1">
        <a:dk1>
          <a:srgbClr val="454545"/>
        </a:dk1>
        <a:lt1>
          <a:srgbClr val="FFFFFF"/>
        </a:lt1>
        <a:dk2>
          <a:srgbClr val="000000"/>
        </a:dk2>
        <a:lt2>
          <a:srgbClr val="DADADA"/>
        </a:lt2>
        <a:accent1>
          <a:srgbClr val="DF2E28"/>
        </a:accent1>
        <a:accent2>
          <a:srgbClr val="FE801A"/>
        </a:accent2>
        <a:accent3>
          <a:srgbClr val="AAAAAA"/>
        </a:accent3>
        <a:accent4>
          <a:srgbClr val="DADADA"/>
        </a:accent4>
        <a:accent5>
          <a:srgbClr val="ECADAC"/>
        </a:accent5>
        <a:accent6>
          <a:srgbClr val="E67316"/>
        </a:accent6>
        <a:hlink>
          <a:srgbClr val="F0532B"/>
        </a:hlink>
        <a:folHlink>
          <a:srgbClr val="F38B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飛機雲">
  <a:themeElements>
    <a:clrScheme name="1_飛機雲 1">
      <a:dk1>
        <a:srgbClr val="454545"/>
      </a:dk1>
      <a:lt1>
        <a:srgbClr val="FFFFFF"/>
      </a:lt1>
      <a:dk2>
        <a:srgbClr val="000000"/>
      </a:dk2>
      <a:lt2>
        <a:srgbClr val="DADADA"/>
      </a:lt2>
      <a:accent1>
        <a:srgbClr val="DF2E28"/>
      </a:accent1>
      <a:accent2>
        <a:srgbClr val="FE801A"/>
      </a:accent2>
      <a:accent3>
        <a:srgbClr val="AAAAAA"/>
      </a:accent3>
      <a:accent4>
        <a:srgbClr val="DADADA"/>
      </a:accent4>
      <a:accent5>
        <a:srgbClr val="ECADAC"/>
      </a:accent5>
      <a:accent6>
        <a:srgbClr val="E67316"/>
      </a:accent6>
      <a:hlink>
        <a:srgbClr val="F0532B"/>
      </a:hlink>
      <a:folHlink>
        <a:srgbClr val="F38B53"/>
      </a:folHlink>
    </a:clrScheme>
    <a:fontScheme name="1_飛機雲">
      <a:majorFont>
        <a:latin typeface="標楷體"/>
        <a:ea typeface="標楷體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飛機雲 1">
        <a:dk1>
          <a:srgbClr val="454545"/>
        </a:dk1>
        <a:lt1>
          <a:srgbClr val="FFFFFF"/>
        </a:lt1>
        <a:dk2>
          <a:srgbClr val="000000"/>
        </a:dk2>
        <a:lt2>
          <a:srgbClr val="DADADA"/>
        </a:lt2>
        <a:accent1>
          <a:srgbClr val="DF2E28"/>
        </a:accent1>
        <a:accent2>
          <a:srgbClr val="FE801A"/>
        </a:accent2>
        <a:accent3>
          <a:srgbClr val="AAAAAA"/>
        </a:accent3>
        <a:accent4>
          <a:srgbClr val="DADADA"/>
        </a:accent4>
        <a:accent5>
          <a:srgbClr val="ECADAC"/>
        </a:accent5>
        <a:accent6>
          <a:srgbClr val="E67316"/>
        </a:accent6>
        <a:hlink>
          <a:srgbClr val="F0532B"/>
        </a:hlink>
        <a:folHlink>
          <a:srgbClr val="F38B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MSC_MS_EA_Academic_ID03">
  <a:themeElements>
    <a:clrScheme name="2_MSC_MS_EA_Academic_ID03 1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FFFFFF"/>
      </a:accent3>
      <a:accent4>
        <a:srgbClr val="000000"/>
      </a:accent4>
      <a:accent5>
        <a:srgbClr val="FEC3AE"/>
      </a:accent5>
      <a:accent6>
        <a:srgbClr val="6989C4"/>
      </a:accent6>
      <a:hlink>
        <a:srgbClr val="D2611C"/>
      </a:hlink>
      <a:folHlink>
        <a:srgbClr val="3B435B"/>
      </a:folHlink>
    </a:clrScheme>
    <a:fontScheme name="2_MSC_MS_EA_Academic_ID03">
      <a:majorFont>
        <a:latin typeface="Verdana"/>
        <a:ea typeface="新細明體"/>
        <a:cs typeface="Arial"/>
      </a:majorFont>
      <a:minorFont>
        <a:latin typeface="Verdana"/>
        <a:ea typeface="新細明體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SC_MS_EA_Academic_ID03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白底綠葉邊">
  <a:themeElements>
    <a:clrScheme name="白底綠葉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白底綠葉邊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白底綠葉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底綠葉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底綠葉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底綠葉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底綠葉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底綠葉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底綠葉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底綠葉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底綠葉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底綠葉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底綠葉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底綠葉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地平線">
  <a:themeElements>
    <a:clrScheme name="地平線 1">
      <a:dk1>
        <a:srgbClr val="1F497D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地平線">
      <a:majorFont>
        <a:latin typeface="Arial Narrow"/>
        <a:ea typeface="標楷體"/>
        <a:cs typeface="微軟正黑體"/>
      </a:majorFont>
      <a:minorFont>
        <a:latin typeface="Arial Narrow"/>
        <a:ea typeface="標楷體"/>
        <a:cs typeface="微軟正黑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地平線 1">
        <a:dk1>
          <a:srgbClr val="1F497D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6607</TotalTime>
  <Words>1523</Words>
  <Application>Microsoft Office PowerPoint</Application>
  <PresentationFormat>如螢幕大小 (4:3)</PresentationFormat>
  <Paragraphs>316</Paragraphs>
  <Slides>35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19</vt:i4>
      </vt:variant>
      <vt:variant>
        <vt:lpstr>佈景主題</vt:lpstr>
      </vt:variant>
      <vt:variant>
        <vt:i4>10</vt:i4>
      </vt:variant>
      <vt:variant>
        <vt:lpstr>投影片標題</vt:lpstr>
      </vt:variant>
      <vt:variant>
        <vt:i4>35</vt:i4>
      </vt:variant>
    </vt:vector>
  </HeadingPairs>
  <TitlesOfParts>
    <vt:vector size="64" baseType="lpstr">
      <vt:lpstr>Times New Roman</vt:lpstr>
      <vt:lpstr>新細明體</vt:lpstr>
      <vt:lpstr>Arial</vt:lpstr>
      <vt:lpstr>標楷體</vt:lpstr>
      <vt:lpstr>Wingdings 2</vt:lpstr>
      <vt:lpstr>Verdana</vt:lpstr>
      <vt:lpstr>Tahoma</vt:lpstr>
      <vt:lpstr>Arial Narrow</vt:lpstr>
      <vt:lpstr>微軟正黑體</vt:lpstr>
      <vt:lpstr>Wingdings</vt:lpstr>
      <vt:lpstr>Calibri</vt:lpstr>
      <vt:lpstr>微软雅黑</vt:lpstr>
      <vt:lpstr>Century Gothic</vt:lpstr>
      <vt:lpstr>華康粗圓體(P)</vt:lpstr>
      <vt:lpstr>Gulim</vt:lpstr>
      <vt:lpstr>HY헤드라인M</vt:lpstr>
      <vt:lpstr>Arial Black</vt:lpstr>
      <vt:lpstr>GulimChe</vt:lpstr>
      <vt:lpstr>Showcard Gothic</vt:lpstr>
      <vt:lpstr>自訂設計</vt:lpstr>
      <vt:lpstr>2_自訂設計</vt:lpstr>
      <vt:lpstr>Default Design</vt:lpstr>
      <vt:lpstr>1_自訂設計</vt:lpstr>
      <vt:lpstr>飛機雲</vt:lpstr>
      <vt:lpstr>1_飛機雲</vt:lpstr>
      <vt:lpstr>2_MSC_MS_EA_Academic_ID03</vt:lpstr>
      <vt:lpstr>白底綠葉邊</vt:lpstr>
      <vt:lpstr>地平線</vt:lpstr>
      <vt:lpstr>白底黑線條</vt:lpstr>
      <vt:lpstr>臺北市政府教育局 資訊素養與倫理教材 國中3版</vt:lpstr>
      <vt:lpstr>從幾個現象談起</vt:lpstr>
      <vt:lpstr>孩子在網路世界的 奇幻漂流  --科技始終挑戰人性 --網路空間的權力流動 --教育是學習與科技、生活的集體實踐過程</vt:lpstr>
      <vt:lpstr>PowerPoint 簡報</vt:lpstr>
      <vt:lpstr>PowerPoint 簡報</vt:lpstr>
      <vt:lpstr>從心出發 重新改版 崇欣引導</vt:lpstr>
      <vt:lpstr>PowerPoint 簡報</vt:lpstr>
      <vt:lpstr>臺北市政府教育局 資訊素養與倫理教材 國中3版</vt:lpstr>
      <vt:lpstr>指導教授及編輯群</vt:lpstr>
      <vt:lpstr>PowerPoint 簡報</vt:lpstr>
      <vt:lpstr>PowerPoint 簡報</vt:lpstr>
      <vt:lpstr>單元內容範圍</vt:lpstr>
      <vt:lpstr>PowerPoint 簡報</vt:lpstr>
      <vt:lpstr>教材編輯之原則</vt:lpstr>
      <vt:lpstr>PowerPoint 簡報</vt:lpstr>
      <vt:lpstr>課程架構</vt:lpstr>
      <vt:lpstr>人物比較</vt:lpstr>
      <vt:lpstr>各單元特色</vt:lpstr>
      <vt:lpstr>各單元特色</vt:lpstr>
      <vt:lpstr>PowerPoint 簡報</vt:lpstr>
      <vt:lpstr>各單元特色</vt:lpstr>
      <vt:lpstr>PowerPoint 簡報</vt:lpstr>
      <vt:lpstr>各單元特色</vt:lpstr>
      <vt:lpstr>各單元特色</vt:lpstr>
      <vt:lpstr>PowerPoint 簡報</vt:lpstr>
      <vt:lpstr>各單元特色</vt:lpstr>
      <vt:lpstr>各單元特色</vt:lpstr>
      <vt:lpstr>PowerPoint 簡報</vt:lpstr>
      <vt:lpstr>各單元特色</vt:lpstr>
      <vt:lpstr>各單元特色</vt:lpstr>
      <vt:lpstr>PowerPoint 簡報</vt:lpstr>
      <vt:lpstr>各單元特色</vt:lpstr>
      <vt:lpstr>3版多媒體格式</vt:lpstr>
      <vt:lpstr>教學課程進行方式</vt:lpstr>
      <vt:lpstr>簡報結束   敬請指教</vt:lpstr>
    </vt:vector>
  </TitlesOfParts>
  <Company>MOE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moecc</dc:creator>
  <cp:lastModifiedBy>User</cp:lastModifiedBy>
  <cp:revision>1055</cp:revision>
  <dcterms:created xsi:type="dcterms:W3CDTF">2004-01-19T06:12:53Z</dcterms:created>
  <dcterms:modified xsi:type="dcterms:W3CDTF">2014-02-26T23:56:23Z</dcterms:modified>
</cp:coreProperties>
</file>