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7" r:id="rId3"/>
    <p:sldId id="258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A5C58-72A2-40AD-9D7E-EAA8542688C9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C8179-EF98-4480-9CD0-AE9B513D5E9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76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C8179-EF98-4480-9CD0-AE9B513D5E9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45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164B63-D079-4100-838A-8DDE575DE533}" type="datetimeFigureOut">
              <a:rPr lang="zh-TW" altLang="en-US" smtClean="0"/>
              <a:t>2017/6/21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BED42F-9C71-43F5-AB8C-AD52ED89C7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6477000" cy="1828800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/>
              <a:t>105</a:t>
            </a:r>
            <a:r>
              <a:rPr lang="zh-TW" altLang="en-US" sz="4800" dirty="0" smtClean="0"/>
              <a:t>學年</a:t>
            </a:r>
            <a:r>
              <a:rPr lang="zh-TW" altLang="en-US" sz="4800" dirty="0"/>
              <a:t>下</a:t>
            </a:r>
            <a:r>
              <a:rPr lang="zh-TW" altLang="en-US" sz="4800" dirty="0" smtClean="0"/>
              <a:t>學期第</a:t>
            </a:r>
            <a:r>
              <a:rPr lang="zh-TW" altLang="en-US" sz="4800" dirty="0"/>
              <a:t>四</a:t>
            </a:r>
            <a:r>
              <a:rPr lang="zh-TW" altLang="en-US" sz="4800" dirty="0" smtClean="0"/>
              <a:t>次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午餐供應委員會議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913656"/>
          </a:xfrm>
        </p:spPr>
        <p:txBody>
          <a:bodyPr>
            <a:normAutofit/>
          </a:bodyPr>
          <a:lstStyle/>
          <a:p>
            <a:pPr algn="ctr"/>
            <a:r>
              <a:rPr lang="en-US" altLang="zh-TW" dirty="0" smtClean="0"/>
              <a:t>106.6.20</a:t>
            </a:r>
          </a:p>
        </p:txBody>
      </p:sp>
    </p:spTree>
    <p:extLst>
      <p:ext uri="{BB962C8B-B14F-4D97-AF65-F5344CB8AC3E}">
        <p14:creationId xmlns:p14="http://schemas.microsoft.com/office/powerpoint/2010/main" val="22425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會議討論事項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988840"/>
            <a:ext cx="8153400" cy="4107160"/>
          </a:xfrm>
        </p:spPr>
        <p:txBody>
          <a:bodyPr>
            <a:normAutofit/>
          </a:bodyPr>
          <a:lstStyle/>
          <a:p>
            <a:r>
              <a:rPr lang="zh-TW" altLang="zh-TW" sz="3200" dirty="0"/>
              <a:t>本學期午餐食材抽驗</a:t>
            </a:r>
          </a:p>
          <a:p>
            <a:r>
              <a:rPr lang="en-US" altLang="zh-TW" sz="3200" dirty="0"/>
              <a:t>107</a:t>
            </a:r>
            <a:r>
              <a:rPr lang="zh-TW" altLang="zh-TW" sz="3200" dirty="0"/>
              <a:t>學年午餐補助及招標採購合約事宜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27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午餐</a:t>
            </a:r>
            <a:r>
              <a:rPr lang="zh-TW" altLang="zh-TW" b="1" dirty="0"/>
              <a:t>食材</a:t>
            </a:r>
            <a:r>
              <a:rPr lang="zh-TW" altLang="zh-TW" b="1" dirty="0" smtClean="0"/>
              <a:t>抽驗</a:t>
            </a:r>
            <a:endParaRPr lang="zh-TW" alt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28092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solidFill>
                  <a:srgbClr val="00206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 </a:t>
            </a: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3600" b="1" dirty="0" smtClean="0">
              <a:solidFill>
                <a:srgbClr val="00206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endParaRPr lang="en-US" altLang="zh-TW" sz="3600" dirty="0"/>
          </a:p>
        </p:txBody>
      </p:sp>
      <p:pic>
        <p:nvPicPr>
          <p:cNvPr id="1026" name="Picture 2" descr="D:\照片\自行送檢\SGS檢驗106.01\IMAG09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22476"/>
            <a:ext cx="3456384" cy="607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251520" y="1988840"/>
            <a:ext cx="5112568" cy="2682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zh-TW" altLang="en-US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感謝靜宜副會長於</a:t>
            </a:r>
            <a:r>
              <a:rPr lang="en-US" altLang="zh-TW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6/12</a:t>
            </a:r>
            <a:r>
              <a:rPr lang="zh-TW" altLang="en-US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endParaRPr lang="en-US" altLang="zh-TW" sz="29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zh-TW" altLang="en-US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午餐食材抽檢，本次抽檢的</a:t>
            </a:r>
            <a:endParaRPr lang="en-US" altLang="zh-TW" sz="29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zh-TW" altLang="en-US" sz="29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項目是雞肉的用藥，已送</a:t>
            </a:r>
            <a:endParaRPr lang="en-US" altLang="zh-TW" sz="29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zh-TW" altLang="en-US" sz="29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SGS</a:t>
            </a:r>
            <a:r>
              <a:rPr lang="zh-TW" altLang="en-US" sz="29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檢驗</a:t>
            </a:r>
            <a:r>
              <a:rPr lang="en-US" altLang="zh-TW" sz="29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48</a:t>
            </a:r>
            <a:r>
              <a:rPr lang="zh-TW" altLang="en-US" sz="29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項藥物</a:t>
            </a:r>
            <a:r>
              <a:rPr lang="zh-TW" altLang="en-US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殘留，檢</a:t>
            </a:r>
            <a:endParaRPr lang="en-US" altLang="zh-TW" sz="2900" dirty="0" smtClean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en-US" altLang="zh-TW" sz="29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9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驗結果將會公告周知</a:t>
            </a:r>
            <a:endParaRPr lang="zh-TW" altLang="en-US" sz="29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48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107</a:t>
            </a: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學年午餐合約</a:t>
            </a:r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事宜</a:t>
            </a:r>
            <a:endParaRPr lang="zh-TW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640960" cy="449580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會議中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雖已決議下學期午餐續約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但因為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教育部及教育局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下學期有新的補助計畫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採購金額會超過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今年可能必須重新招標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中央政府推動食安五環「學校使用四章一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食材」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政策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生鮮驗證標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章食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材</a:t>
            </a:r>
            <a:r>
              <a:rPr lang="zh-TW" altLang="en-US" dirty="0" smtClean="0">
                <a:latin typeface="新細明體"/>
                <a:ea typeface="新細明體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四章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zh-TW" altLang="en-US" b="1" dirty="0" smtClean="0">
                <a:solidFill>
                  <a:srgbClr val="FF0000"/>
                </a:solidFill>
                <a:latin typeface="新細明體"/>
                <a:ea typeface="新細明體"/>
              </a:rPr>
              <a:t>：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台灣有機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農產品、產銷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履歷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(TAP)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CAS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優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農產品、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園圃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安全蔬果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標章 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</a:t>
            </a:r>
            <a:r>
              <a:rPr lang="zh-TW" altLang="en-US" b="1" dirty="0" smtClean="0">
                <a:solidFill>
                  <a:srgbClr val="0070C0"/>
                </a:solidFill>
                <a:latin typeface="新細明體"/>
                <a:ea typeface="新細明體"/>
              </a:rPr>
              <a:t>：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生產</a:t>
            </a:r>
            <a:r>
              <a:rPr lang="zh-TW" altLang="en-US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追溯標示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QR 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Cord</a:t>
            </a: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7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學年午餐補助計畫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教育部</a:t>
            </a:r>
            <a:r>
              <a:rPr lang="en-US" altLang="zh-TW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(</a:t>
            </a:r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中央</a:t>
            </a:r>
            <a:r>
              <a:rPr lang="en-US" altLang="zh-TW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)</a:t>
            </a:r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補助</a:t>
            </a: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(</a:t>
            </a:r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每人每餐暫定</a:t>
            </a: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3.5</a:t>
            </a:r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元</a:t>
            </a: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 學校午餐使用「四</a:t>
            </a:r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章一</a:t>
            </a: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Q</a:t>
            </a:r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」驗證標章食材</a:t>
            </a:r>
            <a:endParaRPr lang="en-US" altLang="zh-TW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教育局補助</a:t>
            </a:r>
            <a:r>
              <a:rPr lang="en-US" altLang="zh-TW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(</a:t>
            </a:r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一週</a:t>
            </a:r>
            <a:r>
              <a:rPr lang="en-US" altLang="zh-TW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8</a:t>
            </a:r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元</a:t>
            </a:r>
            <a:r>
              <a:rPr lang="en-US" altLang="zh-TW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/</a:t>
            </a:r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平均每餐每人</a:t>
            </a:r>
            <a:r>
              <a:rPr lang="en-US" altLang="zh-TW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1.6</a:t>
            </a:r>
            <a:r>
              <a:rPr lang="zh-TW" altLang="en-US" dirty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元</a:t>
            </a: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    </a:t>
            </a:r>
            <a:r>
              <a:rPr lang="en-US" altLang="zh-TW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1</a:t>
            </a:r>
            <a:r>
              <a:rPr lang="en-US" altLang="zh-TW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.</a:t>
            </a:r>
            <a:r>
              <a:rPr lang="zh-TW" altLang="en-US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一週一</a:t>
            </a:r>
            <a:r>
              <a:rPr lang="zh-TW" altLang="en-US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次</a:t>
            </a:r>
            <a:r>
              <a:rPr lang="zh-TW" altLang="en-US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有</a:t>
            </a:r>
            <a:r>
              <a:rPr lang="zh-TW" altLang="en-US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機米或有機</a:t>
            </a:r>
            <a:r>
              <a:rPr lang="zh-TW" altLang="en-US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蔬菜</a:t>
            </a:r>
            <a:endParaRPr lang="en-US" altLang="zh-TW" b="1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    </a:t>
            </a:r>
            <a:r>
              <a:rPr lang="en-US" altLang="zh-TW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2.</a:t>
            </a:r>
            <a:r>
              <a:rPr lang="zh-TW" altLang="en-US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一週五次，每次一道蔬菜主材料採用驗證</a:t>
            </a:r>
            <a:endParaRPr lang="en-US" altLang="zh-TW" b="1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      標章食</a:t>
            </a:r>
            <a:r>
              <a:rPr lang="zh-TW" altLang="en-US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材</a:t>
            </a:r>
            <a:endParaRPr lang="en-US" altLang="zh-TW" b="1" dirty="0" smtClean="0">
              <a:latin typeface="華康標楷體" panose="03000509000000000000" pitchFamily="65" charset="-120"/>
              <a:ea typeface="華康標楷體" panose="03000509000000000000" pitchFamily="65" charset="-120"/>
              <a:sym typeface="Wingdings" panose="05000000000000000000" pitchFamily="2" charset="2"/>
            </a:endParaRPr>
          </a:p>
          <a:p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本校於今年契約中每日青菜的主要食材早已供應</a:t>
            </a:r>
            <a:r>
              <a:rPr lang="en-US" altLang="zh-TW" dirty="0" smtClean="0">
                <a:latin typeface="華康標楷體" panose="03000509000000000000" pitchFamily="65" charset="-120"/>
                <a:ea typeface="華康標楷體" panose="03000509000000000000" pitchFamily="65" charset="-120"/>
                <a:sym typeface="Wingdings" panose="05000000000000000000" pitchFamily="2" charset="2"/>
              </a:rPr>
              <a:t>CAS</a:t>
            </a:r>
            <a:r>
              <a:rPr lang="zh-TW" altLang="en-US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認證蔬菜，補助項目可向上提升，新契約之補助項目</a:t>
            </a:r>
            <a:endParaRPr lang="en-US" altLang="zh-TW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</a:t>
            </a:r>
            <a:r>
              <a:rPr lang="zh-TW" altLang="en-US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17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建議  </a:t>
            </a:r>
            <a:r>
              <a:rPr lang="en-US" altLang="zh-TW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一週一次有機蔬菜</a:t>
            </a:r>
            <a:endParaRPr lang="en-US" altLang="zh-TW" b="1" dirty="0">
              <a:solidFill>
                <a:srgbClr val="FF000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     </a:t>
            </a:r>
            <a:r>
              <a:rPr lang="en-US" altLang="zh-TW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2</a:t>
            </a:r>
            <a:r>
              <a:rPr lang="en-US" altLang="zh-TW" b="1" dirty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.</a:t>
            </a:r>
            <a:r>
              <a:rPr lang="zh-TW" altLang="en-US" b="1" dirty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一週一次有</a:t>
            </a:r>
            <a:r>
              <a:rPr lang="zh-TW" altLang="en-US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機米</a:t>
            </a:r>
            <a:endParaRPr lang="en-US" altLang="zh-TW" b="1" dirty="0" smtClean="0">
              <a:solidFill>
                <a:srgbClr val="FF0000"/>
              </a:solidFill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      3.</a:t>
            </a:r>
            <a:r>
              <a:rPr lang="zh-TW" altLang="en-US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每天青菜維持</a:t>
            </a:r>
            <a:r>
              <a:rPr lang="en-US" altLang="zh-TW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CAS</a:t>
            </a:r>
            <a:r>
              <a:rPr lang="zh-TW" altLang="en-US" b="1" dirty="0" smtClean="0">
                <a:solidFill>
                  <a:srgbClr val="FF0000"/>
                </a:solidFill>
                <a:latin typeface="華康標楷體" panose="03000509000000000000" pitchFamily="65" charset="-120"/>
                <a:ea typeface="華康標楷體" panose="03000509000000000000" pitchFamily="65" charset="-120"/>
              </a:rPr>
              <a:t>認證蔬菜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72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876</TotalTime>
  <Words>312</Words>
  <Application>Microsoft Office PowerPoint</Application>
  <PresentationFormat>如螢幕大小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中庸</vt:lpstr>
      <vt:lpstr>105學年下學期第四次 午餐供應委員會議</vt:lpstr>
      <vt:lpstr>會議討論事項</vt:lpstr>
      <vt:lpstr>午餐食材抽驗</vt:lpstr>
      <vt:lpstr>107學年午餐合約事宜</vt:lpstr>
      <vt:lpstr>106學年午餐補助計畫</vt:lpstr>
      <vt:lpstr>PowerPoint 簡報</vt:lpstr>
    </vt:vector>
  </TitlesOfParts>
  <Company>haps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102學年上學期第二次 午餐供應委員會議</dc:title>
  <dc:creator>陳雨音</dc:creator>
  <cp:lastModifiedBy>陳雨音</cp:lastModifiedBy>
  <cp:revision>81</cp:revision>
  <dcterms:created xsi:type="dcterms:W3CDTF">2013-12-16T05:18:28Z</dcterms:created>
  <dcterms:modified xsi:type="dcterms:W3CDTF">2017-06-21T00:56:49Z</dcterms:modified>
</cp:coreProperties>
</file>