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63" r:id="rId3"/>
    <p:sldId id="283" r:id="rId4"/>
    <p:sldId id="291" r:id="rId5"/>
    <p:sldId id="285" r:id="rId6"/>
    <p:sldId id="284" r:id="rId7"/>
    <p:sldId id="289" r:id="rId8"/>
    <p:sldId id="299" r:id="rId9"/>
    <p:sldId id="290" r:id="rId10"/>
    <p:sldId id="293" r:id="rId11"/>
    <p:sldId id="286" r:id="rId12"/>
    <p:sldId id="292" r:id="rId13"/>
    <p:sldId id="297" r:id="rId14"/>
    <p:sldId id="296" r:id="rId15"/>
    <p:sldId id="298" r:id="rId16"/>
    <p:sldId id="294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95" r:id="rId25"/>
    <p:sldId id="287" r:id="rId26"/>
    <p:sldId id="28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6600"/>
    <a:srgbClr val="0000CC"/>
    <a:srgbClr val="CCFF99"/>
    <a:srgbClr val="CCCCFF"/>
    <a:srgbClr val="FFBC8F"/>
    <a:srgbClr val="FF9B57"/>
    <a:srgbClr val="FF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5C019-1A6B-40A0-9E39-F55A035B6776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C33FD2E-49E2-4823-8215-D96C5BF592DE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2060"/>
              </a:solidFill>
            </a:rPr>
            <a:t>一、研究動機與背景</a:t>
          </a:r>
          <a:endParaRPr lang="zh-TW" altLang="en-US" sz="4000" b="1" dirty="0">
            <a:solidFill>
              <a:srgbClr val="002060"/>
            </a:solidFill>
          </a:endParaRPr>
        </a:p>
      </dgm:t>
    </dgm:pt>
    <dgm:pt modelId="{2311EFA1-8EEA-49EC-BED3-0D3429A3C534}" type="parTrans" cxnId="{2BD20481-1B56-4C35-B059-3B3121C0CB56}">
      <dgm:prSet/>
      <dgm:spPr/>
      <dgm:t>
        <a:bodyPr/>
        <a:lstStyle/>
        <a:p>
          <a:endParaRPr lang="zh-TW" altLang="en-US"/>
        </a:p>
      </dgm:t>
    </dgm:pt>
    <dgm:pt modelId="{B9BB711F-49E1-49BC-A72F-F00AE6031CCE}" type="sibTrans" cxnId="{2BD20481-1B56-4C35-B059-3B3121C0CB56}">
      <dgm:prSet/>
      <dgm:spPr/>
      <dgm:t>
        <a:bodyPr/>
        <a:lstStyle/>
        <a:p>
          <a:endParaRPr lang="zh-TW" altLang="en-US"/>
        </a:p>
      </dgm:t>
    </dgm:pt>
    <dgm:pt modelId="{A67BB520-E6E3-46A9-9A0F-5EF575C864E7}">
      <dgm:prSet phldrT="[文字]" custT="1"/>
      <dgm:spPr/>
      <dgm:t>
        <a:bodyPr/>
        <a:lstStyle/>
        <a:p>
          <a:r>
            <a:rPr lang="zh-TW" altLang="en-US" sz="3200" dirty="0" smtClean="0"/>
            <a:t>探討藝術教育中人與環境的相互關係</a:t>
          </a:r>
          <a:endParaRPr lang="zh-TW" altLang="en-US" sz="3200" dirty="0"/>
        </a:p>
      </dgm:t>
    </dgm:pt>
    <dgm:pt modelId="{AD5D5C0F-4B19-491F-8F05-B9175A8AA802}" type="parTrans" cxnId="{FFADC539-AED5-44E9-B545-A3C6BE83A3C4}">
      <dgm:prSet/>
      <dgm:spPr/>
      <dgm:t>
        <a:bodyPr/>
        <a:lstStyle/>
        <a:p>
          <a:endParaRPr lang="zh-TW" altLang="en-US"/>
        </a:p>
      </dgm:t>
    </dgm:pt>
    <dgm:pt modelId="{0474B324-60F6-4F6F-BBF3-735F886E2DBD}" type="sibTrans" cxnId="{FFADC539-AED5-44E9-B545-A3C6BE83A3C4}">
      <dgm:prSet/>
      <dgm:spPr/>
      <dgm:t>
        <a:bodyPr/>
        <a:lstStyle/>
        <a:p>
          <a:endParaRPr lang="zh-TW" altLang="en-US"/>
        </a:p>
      </dgm:t>
    </dgm:pt>
    <dgm:pt modelId="{8F8F5597-0B31-4CC4-91F9-8C0DD94CB6B5}">
      <dgm:prSet phldrT="[文字]"/>
      <dgm:spPr/>
      <dgm:t>
        <a:bodyPr/>
        <a:lstStyle/>
        <a:p>
          <a:endParaRPr lang="zh-TW" altLang="en-US" sz="4900" dirty="0"/>
        </a:p>
      </dgm:t>
    </dgm:pt>
    <dgm:pt modelId="{C53EBDF5-EF6D-4E6F-9164-B5874E3F030A}" type="sibTrans" cxnId="{452ED756-D072-4AEF-A993-A0D6C4C44767}">
      <dgm:prSet/>
      <dgm:spPr/>
      <dgm:t>
        <a:bodyPr/>
        <a:lstStyle/>
        <a:p>
          <a:endParaRPr lang="zh-TW" altLang="en-US"/>
        </a:p>
      </dgm:t>
    </dgm:pt>
    <dgm:pt modelId="{AB6A1816-84A3-4CCF-B444-F1B0075F3BDF}" type="parTrans" cxnId="{452ED756-D072-4AEF-A993-A0D6C4C44767}">
      <dgm:prSet/>
      <dgm:spPr/>
      <dgm:t>
        <a:bodyPr/>
        <a:lstStyle/>
        <a:p>
          <a:endParaRPr lang="zh-TW" altLang="en-US"/>
        </a:p>
      </dgm:t>
    </dgm:pt>
    <dgm:pt modelId="{25B95861-2ECD-44ED-8FD6-10AEDC5BB846}">
      <dgm:prSet phldrT="[文字]" custT="1"/>
      <dgm:spPr/>
      <dgm:t>
        <a:bodyPr/>
        <a:lstStyle/>
        <a:p>
          <a:r>
            <a:rPr lang="zh-TW" altLang="en-US" sz="3200" dirty="0" smtClean="0"/>
            <a:t>引導學生對所處環境的重視與關懷</a:t>
          </a:r>
          <a:endParaRPr lang="zh-TW" altLang="en-US" sz="3200" dirty="0"/>
        </a:p>
      </dgm:t>
    </dgm:pt>
    <dgm:pt modelId="{598EFE61-CD7E-4AC9-A563-7D6D82328070}" type="parTrans" cxnId="{F823997D-9E82-4B5B-846A-A0602C6CE6DB}">
      <dgm:prSet/>
      <dgm:spPr/>
      <dgm:t>
        <a:bodyPr/>
        <a:lstStyle/>
        <a:p>
          <a:endParaRPr lang="zh-TW" altLang="en-US"/>
        </a:p>
      </dgm:t>
    </dgm:pt>
    <dgm:pt modelId="{A1493E54-FAE5-48EE-ABAA-339FEB4EF86A}" type="sibTrans" cxnId="{F823997D-9E82-4B5B-846A-A0602C6CE6DB}">
      <dgm:prSet/>
      <dgm:spPr/>
      <dgm:t>
        <a:bodyPr/>
        <a:lstStyle/>
        <a:p>
          <a:endParaRPr lang="zh-TW" altLang="en-US"/>
        </a:p>
      </dgm:t>
    </dgm:pt>
    <dgm:pt modelId="{7CFF6464-3EF6-42DC-93FE-70BC9B2A5372}">
      <dgm:prSet phldrT="[文字]" custT="1"/>
      <dgm:spPr/>
      <dgm:t>
        <a:bodyPr/>
        <a:lstStyle/>
        <a:p>
          <a:endParaRPr lang="zh-TW" altLang="en-US" sz="3200" dirty="0"/>
        </a:p>
      </dgm:t>
    </dgm:pt>
    <dgm:pt modelId="{7E024CA5-7E42-4D3B-9576-5F2E2B8643A9}" type="parTrans" cxnId="{BCA28CCE-208A-4F02-985C-FC862F5F26C9}">
      <dgm:prSet/>
      <dgm:spPr/>
      <dgm:t>
        <a:bodyPr/>
        <a:lstStyle/>
        <a:p>
          <a:endParaRPr lang="zh-TW" altLang="en-US"/>
        </a:p>
      </dgm:t>
    </dgm:pt>
    <dgm:pt modelId="{DAA8D785-EF18-472D-9A72-7C5E6AA2D15B}" type="sibTrans" cxnId="{BCA28CCE-208A-4F02-985C-FC862F5F26C9}">
      <dgm:prSet/>
      <dgm:spPr/>
      <dgm:t>
        <a:bodyPr/>
        <a:lstStyle/>
        <a:p>
          <a:endParaRPr lang="zh-TW" altLang="en-US"/>
        </a:p>
      </dgm:t>
    </dgm:pt>
    <dgm:pt modelId="{A24BAA75-777A-4DEE-956A-6BF14E7E82B2}">
      <dgm:prSet phldrT="[文字]" custT="1"/>
      <dgm:spPr/>
      <dgm:t>
        <a:bodyPr/>
        <a:lstStyle/>
        <a:p>
          <a:r>
            <a:rPr lang="zh-TW" altLang="en-US" sz="3200" dirty="0" smtClean="0"/>
            <a:t>社區與學校共享、共創資源</a:t>
          </a:r>
          <a:endParaRPr lang="zh-TW" altLang="en-US" sz="3200" dirty="0"/>
        </a:p>
      </dgm:t>
    </dgm:pt>
    <dgm:pt modelId="{0554BEE2-7A97-4CA3-B87B-65B3E8C22D1F}" type="parTrans" cxnId="{076A25AB-4BB3-4F58-84D5-461E4C095BCA}">
      <dgm:prSet/>
      <dgm:spPr/>
      <dgm:t>
        <a:bodyPr/>
        <a:lstStyle/>
        <a:p>
          <a:endParaRPr lang="zh-TW" altLang="en-US"/>
        </a:p>
      </dgm:t>
    </dgm:pt>
    <dgm:pt modelId="{020C93F3-3DCF-4A24-9234-61C2250AEFE9}" type="sibTrans" cxnId="{076A25AB-4BB3-4F58-84D5-461E4C095BCA}">
      <dgm:prSet/>
      <dgm:spPr/>
      <dgm:t>
        <a:bodyPr/>
        <a:lstStyle/>
        <a:p>
          <a:endParaRPr lang="zh-TW" altLang="en-US"/>
        </a:p>
      </dgm:t>
    </dgm:pt>
    <dgm:pt modelId="{4CDF3661-D221-4AB9-923B-299D603C5F50}" type="pres">
      <dgm:prSet presAssocID="{EAD5C019-1A6B-40A0-9E39-F55A035B6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0F78AA-FEE3-427C-8ACA-7D564256B20A}" type="pres">
      <dgm:prSet presAssocID="{BC33FD2E-49E2-4823-8215-D96C5BF592DE}" presName="parentText" presStyleLbl="node1" presStyleIdx="0" presStyleCnt="1" custLinFactNeighborY="-2065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007568-8AA5-4C25-88D8-A5B4E6552B72}" type="pres">
      <dgm:prSet presAssocID="{BC33FD2E-49E2-4823-8215-D96C5BF592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6BA1CB-D83C-42B4-AEA0-7D8850EDFCC5}" type="presOf" srcId="{A24BAA75-777A-4DEE-956A-6BF14E7E82B2}" destId="{E6007568-8AA5-4C25-88D8-A5B4E6552B72}" srcOrd="0" destOrd="1" presId="urn:microsoft.com/office/officeart/2005/8/layout/vList2"/>
    <dgm:cxn modelId="{B9EB6626-552A-4011-9EBC-E6E75299C559}" type="presOf" srcId="{A67BB520-E6E3-46A9-9A0F-5EF575C864E7}" destId="{E6007568-8AA5-4C25-88D8-A5B4E6552B72}" srcOrd="0" destOrd="0" presId="urn:microsoft.com/office/officeart/2005/8/layout/vList2"/>
    <dgm:cxn modelId="{9F698083-DF9B-4C50-A37A-5FB8709E6C47}" type="presOf" srcId="{25B95861-2ECD-44ED-8FD6-10AEDC5BB846}" destId="{E6007568-8AA5-4C25-88D8-A5B4E6552B72}" srcOrd="0" destOrd="2" presId="urn:microsoft.com/office/officeart/2005/8/layout/vList2"/>
    <dgm:cxn modelId="{FFADC539-AED5-44E9-B545-A3C6BE83A3C4}" srcId="{BC33FD2E-49E2-4823-8215-D96C5BF592DE}" destId="{A67BB520-E6E3-46A9-9A0F-5EF575C864E7}" srcOrd="0" destOrd="0" parTransId="{AD5D5C0F-4B19-491F-8F05-B9175A8AA802}" sibTransId="{0474B324-60F6-4F6F-BBF3-735F886E2DBD}"/>
    <dgm:cxn modelId="{F823997D-9E82-4B5B-846A-A0602C6CE6DB}" srcId="{BC33FD2E-49E2-4823-8215-D96C5BF592DE}" destId="{25B95861-2ECD-44ED-8FD6-10AEDC5BB846}" srcOrd="2" destOrd="0" parTransId="{598EFE61-CD7E-4AC9-A563-7D6D82328070}" sibTransId="{A1493E54-FAE5-48EE-ABAA-339FEB4EF86A}"/>
    <dgm:cxn modelId="{BCA28CCE-208A-4F02-985C-FC862F5F26C9}" srcId="{BC33FD2E-49E2-4823-8215-D96C5BF592DE}" destId="{7CFF6464-3EF6-42DC-93FE-70BC9B2A5372}" srcOrd="3" destOrd="0" parTransId="{7E024CA5-7E42-4D3B-9576-5F2E2B8643A9}" sibTransId="{DAA8D785-EF18-472D-9A72-7C5E6AA2D15B}"/>
    <dgm:cxn modelId="{CFD55880-43C6-4921-B9CE-1E768F2927C9}" type="presOf" srcId="{7CFF6464-3EF6-42DC-93FE-70BC9B2A5372}" destId="{E6007568-8AA5-4C25-88D8-A5B4E6552B72}" srcOrd="0" destOrd="3" presId="urn:microsoft.com/office/officeart/2005/8/layout/vList2"/>
    <dgm:cxn modelId="{1A055361-4573-44C2-8BB5-C74AD738E820}" type="presOf" srcId="{BC33FD2E-49E2-4823-8215-D96C5BF592DE}" destId="{A20F78AA-FEE3-427C-8ACA-7D564256B20A}" srcOrd="0" destOrd="0" presId="urn:microsoft.com/office/officeart/2005/8/layout/vList2"/>
    <dgm:cxn modelId="{E9228DAE-EC30-4EB4-9FA1-AC3D4CA05C2D}" type="presOf" srcId="{EAD5C019-1A6B-40A0-9E39-F55A035B6776}" destId="{4CDF3661-D221-4AB9-923B-299D603C5F50}" srcOrd="0" destOrd="0" presId="urn:microsoft.com/office/officeart/2005/8/layout/vList2"/>
    <dgm:cxn modelId="{2BD20481-1B56-4C35-B059-3B3121C0CB56}" srcId="{EAD5C019-1A6B-40A0-9E39-F55A035B6776}" destId="{BC33FD2E-49E2-4823-8215-D96C5BF592DE}" srcOrd="0" destOrd="0" parTransId="{2311EFA1-8EEA-49EC-BED3-0D3429A3C534}" sibTransId="{B9BB711F-49E1-49BC-A72F-F00AE6031CCE}"/>
    <dgm:cxn modelId="{452ED756-D072-4AEF-A993-A0D6C4C44767}" srcId="{BC33FD2E-49E2-4823-8215-D96C5BF592DE}" destId="{8F8F5597-0B31-4CC4-91F9-8C0DD94CB6B5}" srcOrd="4" destOrd="0" parTransId="{AB6A1816-84A3-4CCF-B444-F1B0075F3BDF}" sibTransId="{C53EBDF5-EF6D-4E6F-9164-B5874E3F030A}"/>
    <dgm:cxn modelId="{4FE7CAA9-5574-471F-B230-D0C364BD3D24}" type="presOf" srcId="{8F8F5597-0B31-4CC4-91F9-8C0DD94CB6B5}" destId="{E6007568-8AA5-4C25-88D8-A5B4E6552B72}" srcOrd="0" destOrd="4" presId="urn:microsoft.com/office/officeart/2005/8/layout/vList2"/>
    <dgm:cxn modelId="{076A25AB-4BB3-4F58-84D5-461E4C095BCA}" srcId="{BC33FD2E-49E2-4823-8215-D96C5BF592DE}" destId="{A24BAA75-777A-4DEE-956A-6BF14E7E82B2}" srcOrd="1" destOrd="0" parTransId="{0554BEE2-7A97-4CA3-B87B-65B3E8C22D1F}" sibTransId="{020C93F3-3DCF-4A24-9234-61C2250AEFE9}"/>
    <dgm:cxn modelId="{C7DB991E-689B-4D0B-A84B-D9853E7ACDFF}" type="presParOf" srcId="{4CDF3661-D221-4AB9-923B-299D603C5F50}" destId="{A20F78AA-FEE3-427C-8ACA-7D564256B20A}" srcOrd="0" destOrd="0" presId="urn:microsoft.com/office/officeart/2005/8/layout/vList2"/>
    <dgm:cxn modelId="{ABB9CB4B-7D8B-4D6C-AD1A-55F58F73768E}" type="presParOf" srcId="{4CDF3661-D221-4AB9-923B-299D603C5F50}" destId="{E6007568-8AA5-4C25-88D8-A5B4E6552B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AED493-5006-4E98-AE76-5977714BD172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176E722B-982A-4B93-A91A-725811367885}">
      <dgm:prSet phldrT="[文字]" custT="1"/>
      <dgm:spPr/>
      <dgm:t>
        <a:bodyPr/>
        <a:lstStyle/>
        <a:p>
          <a:r>
            <a:rPr lang="en-US" sz="2600" dirty="0" smtClean="0"/>
            <a:t>Q4</a:t>
          </a:r>
          <a:r>
            <a:rPr lang="zh-TW" altLang="en-US" sz="2600" dirty="0" smtClean="0"/>
            <a:t>：</a:t>
          </a:r>
          <a:r>
            <a:rPr lang="zh-TW" sz="2600" dirty="0" smtClean="0"/>
            <a:t>就讀一年之後的你，覺得學校附近的社區有什麼地方需要被關注或改善？</a:t>
          </a:r>
          <a:endParaRPr lang="zh-TW" altLang="en-US" sz="2600" dirty="0"/>
        </a:p>
      </dgm:t>
    </dgm:pt>
    <dgm:pt modelId="{375D5D0C-456E-4C9E-8772-0556FED48A15}" type="parTrans" cxnId="{30681873-3F6E-471F-9919-D016ED8F5410}">
      <dgm:prSet/>
      <dgm:spPr/>
      <dgm:t>
        <a:bodyPr/>
        <a:lstStyle/>
        <a:p>
          <a:endParaRPr lang="zh-TW" altLang="en-US"/>
        </a:p>
      </dgm:t>
    </dgm:pt>
    <dgm:pt modelId="{C23FC08B-7B45-47DF-9A61-39582FF80285}" type="sibTrans" cxnId="{30681873-3F6E-471F-9919-D016ED8F5410}">
      <dgm:prSet/>
      <dgm:spPr/>
      <dgm:t>
        <a:bodyPr/>
        <a:lstStyle/>
        <a:p>
          <a:endParaRPr lang="zh-TW" altLang="en-US"/>
        </a:p>
      </dgm:t>
    </dgm:pt>
    <dgm:pt modelId="{9D2E0A68-5172-42AA-9EA7-8F2C9BBD6C10}">
      <dgm:prSet phldrT="[文字]" custT="1"/>
      <dgm:spPr/>
      <dgm:t>
        <a:bodyPr/>
        <a:lstStyle/>
        <a:p>
          <a:r>
            <a:rPr lang="en-US" sz="2600" dirty="0" smtClean="0">
              <a:solidFill>
                <a:schemeClr val="accent1">
                  <a:lumMod val="50000"/>
                </a:schemeClr>
              </a:solidFill>
            </a:rPr>
            <a:t>Q5</a:t>
          </a:r>
          <a:r>
            <a:rPr lang="zh-TW" altLang="en-US" sz="2600" dirty="0" smtClean="0">
              <a:solidFill>
                <a:schemeClr val="accent1">
                  <a:lumMod val="50000"/>
                </a:schemeClr>
              </a:solidFill>
            </a:rPr>
            <a:t>：</a:t>
          </a:r>
          <a:r>
            <a:rPr lang="zh-TW" sz="2600" dirty="0" smtClean="0">
              <a:solidFill>
                <a:schemeClr val="accent1">
                  <a:lumMod val="50000"/>
                </a:schemeClr>
              </a:solidFill>
            </a:rPr>
            <a:t>學校附近的社區有什麼地方是你覺得做得不錯的？為什麼？</a:t>
          </a:r>
          <a:endParaRPr lang="zh-TW" altLang="en-US" sz="2600" dirty="0">
            <a:solidFill>
              <a:schemeClr val="accent1">
                <a:lumMod val="50000"/>
              </a:schemeClr>
            </a:solidFill>
          </a:endParaRPr>
        </a:p>
      </dgm:t>
    </dgm:pt>
    <dgm:pt modelId="{3FCA3BD5-50AF-4413-849F-75C17C428DD7}" type="parTrans" cxnId="{7D6C5E1F-D10D-4B3F-8F6E-C32C6F5DC18D}">
      <dgm:prSet/>
      <dgm:spPr/>
      <dgm:t>
        <a:bodyPr/>
        <a:lstStyle/>
        <a:p>
          <a:endParaRPr lang="zh-TW" altLang="en-US"/>
        </a:p>
      </dgm:t>
    </dgm:pt>
    <dgm:pt modelId="{B5424B2F-302B-49E6-B415-4D47F03B7560}" type="sibTrans" cxnId="{7D6C5E1F-D10D-4B3F-8F6E-C32C6F5DC18D}">
      <dgm:prSet/>
      <dgm:spPr/>
      <dgm:t>
        <a:bodyPr/>
        <a:lstStyle/>
        <a:p>
          <a:endParaRPr lang="zh-TW" altLang="en-US"/>
        </a:p>
      </dgm:t>
    </dgm:pt>
    <dgm:pt modelId="{22904439-5CDC-477F-8B3C-7C4A6D5DDB0E}">
      <dgm:prSet phldrT="[文字]" custT="1"/>
      <dgm:spPr/>
      <dgm:t>
        <a:bodyPr/>
        <a:lstStyle/>
        <a:p>
          <a:r>
            <a:rPr lang="en-US" sz="2600" dirty="0" smtClean="0">
              <a:solidFill>
                <a:schemeClr val="tx1"/>
              </a:solidFill>
            </a:rPr>
            <a:t>Q6</a:t>
          </a:r>
          <a:r>
            <a:rPr lang="zh-TW" altLang="en-US" sz="2600" dirty="0" smtClean="0">
              <a:solidFill>
                <a:schemeClr val="tx1"/>
              </a:solidFill>
            </a:rPr>
            <a:t>：</a:t>
          </a:r>
          <a:r>
            <a:rPr lang="zh-TW" sz="2600" dirty="0" smtClean="0">
              <a:solidFill>
                <a:schemeClr val="tx1"/>
              </a:solidFill>
            </a:rPr>
            <a:t>如果你是里長，你將要如何建立學校與社區的良好互動關係？</a:t>
          </a:r>
          <a:endParaRPr lang="zh-TW" altLang="en-US" sz="2600" dirty="0">
            <a:solidFill>
              <a:schemeClr val="tx1"/>
            </a:solidFill>
          </a:endParaRPr>
        </a:p>
      </dgm:t>
    </dgm:pt>
    <dgm:pt modelId="{67F40DFD-086C-4E71-8A5B-2ADAFC885A0C}" type="parTrans" cxnId="{D4E5BF41-E4F2-400D-8EE5-F10C409749AA}">
      <dgm:prSet/>
      <dgm:spPr/>
      <dgm:t>
        <a:bodyPr/>
        <a:lstStyle/>
        <a:p>
          <a:endParaRPr lang="zh-TW" altLang="en-US"/>
        </a:p>
      </dgm:t>
    </dgm:pt>
    <dgm:pt modelId="{D6B30DE2-79EA-493A-ADEE-B114AA35CD9C}" type="sibTrans" cxnId="{D4E5BF41-E4F2-400D-8EE5-F10C409749AA}">
      <dgm:prSet/>
      <dgm:spPr/>
      <dgm:t>
        <a:bodyPr/>
        <a:lstStyle/>
        <a:p>
          <a:endParaRPr lang="zh-TW" altLang="en-US"/>
        </a:p>
      </dgm:t>
    </dgm:pt>
    <dgm:pt modelId="{2E85BB25-DE57-4EF5-9681-09AEC7CE07A0}" type="pres">
      <dgm:prSet presAssocID="{34AED493-5006-4E98-AE76-5977714BD1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6D1FF0-677B-4E09-8934-F7EA1140FE61}" type="pres">
      <dgm:prSet presAssocID="{34AED493-5006-4E98-AE76-5977714BD172}" presName="dummyMaxCanvas" presStyleCnt="0">
        <dgm:presLayoutVars/>
      </dgm:prSet>
      <dgm:spPr/>
    </dgm:pt>
    <dgm:pt modelId="{5BDE26B9-C489-4C15-9357-4E8F62529649}" type="pres">
      <dgm:prSet presAssocID="{34AED493-5006-4E98-AE76-5977714BD17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E80BF-F689-4F36-BB16-1594C4A38EF7}" type="pres">
      <dgm:prSet presAssocID="{34AED493-5006-4E98-AE76-5977714BD1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226E0-C983-406B-A708-6A881AEAD126}" type="pres">
      <dgm:prSet presAssocID="{34AED493-5006-4E98-AE76-5977714BD1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AFACD-22C3-4424-AC92-233FFB3A44C0}" type="pres">
      <dgm:prSet presAssocID="{34AED493-5006-4E98-AE76-5977714BD17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E9AA5-895F-4A79-A0E9-E1CDAD8CC2EB}" type="pres">
      <dgm:prSet presAssocID="{34AED493-5006-4E98-AE76-5977714BD17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52D71-8CEA-475F-835C-1F6957111FF2}" type="pres">
      <dgm:prSet presAssocID="{34AED493-5006-4E98-AE76-5977714BD1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7254E-1C1D-4237-9AD8-F11C9500AD8E}" type="pres">
      <dgm:prSet presAssocID="{34AED493-5006-4E98-AE76-5977714BD1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D9ED5-E4FE-4D68-8E5A-FD9432196572}" type="pres">
      <dgm:prSet presAssocID="{34AED493-5006-4E98-AE76-5977714BD1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68C3AF-6E57-4565-8A86-F3703CA5E0AC}" type="presOf" srcId="{34AED493-5006-4E98-AE76-5977714BD172}" destId="{2E85BB25-DE57-4EF5-9681-09AEC7CE07A0}" srcOrd="0" destOrd="0" presId="urn:microsoft.com/office/officeart/2005/8/layout/vProcess5"/>
    <dgm:cxn modelId="{702C837B-EFA9-498C-9EBB-D881B4891176}" type="presOf" srcId="{B5424B2F-302B-49E6-B415-4D47F03B7560}" destId="{FF8E9AA5-895F-4A79-A0E9-E1CDAD8CC2EB}" srcOrd="0" destOrd="0" presId="urn:microsoft.com/office/officeart/2005/8/layout/vProcess5"/>
    <dgm:cxn modelId="{30681873-3F6E-471F-9919-D016ED8F5410}" srcId="{34AED493-5006-4E98-AE76-5977714BD172}" destId="{176E722B-982A-4B93-A91A-725811367885}" srcOrd="0" destOrd="0" parTransId="{375D5D0C-456E-4C9E-8772-0556FED48A15}" sibTransId="{C23FC08B-7B45-47DF-9A61-39582FF80285}"/>
    <dgm:cxn modelId="{D4E5BF41-E4F2-400D-8EE5-F10C409749AA}" srcId="{34AED493-5006-4E98-AE76-5977714BD172}" destId="{22904439-5CDC-477F-8B3C-7C4A6D5DDB0E}" srcOrd="2" destOrd="0" parTransId="{67F40DFD-086C-4E71-8A5B-2ADAFC885A0C}" sibTransId="{D6B30DE2-79EA-493A-ADEE-B114AA35CD9C}"/>
    <dgm:cxn modelId="{73F4B2C4-690A-4C4A-A754-D6EB73ABF9FC}" type="presOf" srcId="{176E722B-982A-4B93-A91A-725811367885}" destId="{78152D71-8CEA-475F-835C-1F6957111FF2}" srcOrd="1" destOrd="0" presId="urn:microsoft.com/office/officeart/2005/8/layout/vProcess5"/>
    <dgm:cxn modelId="{FA83F680-8EC4-44AF-8500-D2F84709679A}" type="presOf" srcId="{22904439-5CDC-477F-8B3C-7C4A6D5DDB0E}" destId="{EA6D9ED5-E4FE-4D68-8E5A-FD9432196572}" srcOrd="1" destOrd="0" presId="urn:microsoft.com/office/officeart/2005/8/layout/vProcess5"/>
    <dgm:cxn modelId="{BE9E84AB-2481-42C9-B0C1-48D3DF1D7BA4}" type="presOf" srcId="{C23FC08B-7B45-47DF-9A61-39582FF80285}" destId="{781AFACD-22C3-4424-AC92-233FFB3A44C0}" srcOrd="0" destOrd="0" presId="urn:microsoft.com/office/officeart/2005/8/layout/vProcess5"/>
    <dgm:cxn modelId="{A647013F-99F0-42C4-A9B3-1FF3663A2B72}" type="presOf" srcId="{176E722B-982A-4B93-A91A-725811367885}" destId="{5BDE26B9-C489-4C15-9357-4E8F62529649}" srcOrd="0" destOrd="0" presId="urn:microsoft.com/office/officeart/2005/8/layout/vProcess5"/>
    <dgm:cxn modelId="{441F782E-BAAD-40A7-B492-94111FE377EE}" type="presOf" srcId="{9D2E0A68-5172-42AA-9EA7-8F2C9BBD6C10}" destId="{9FB7254E-1C1D-4237-9AD8-F11C9500AD8E}" srcOrd="1" destOrd="0" presId="urn:microsoft.com/office/officeart/2005/8/layout/vProcess5"/>
    <dgm:cxn modelId="{7D6C5E1F-D10D-4B3F-8F6E-C32C6F5DC18D}" srcId="{34AED493-5006-4E98-AE76-5977714BD172}" destId="{9D2E0A68-5172-42AA-9EA7-8F2C9BBD6C10}" srcOrd="1" destOrd="0" parTransId="{3FCA3BD5-50AF-4413-849F-75C17C428DD7}" sibTransId="{B5424B2F-302B-49E6-B415-4D47F03B7560}"/>
    <dgm:cxn modelId="{8484F10F-88D1-4205-81CE-4D018CF962F8}" type="presOf" srcId="{22904439-5CDC-477F-8B3C-7C4A6D5DDB0E}" destId="{8A6226E0-C983-406B-A708-6A881AEAD126}" srcOrd="0" destOrd="0" presId="urn:microsoft.com/office/officeart/2005/8/layout/vProcess5"/>
    <dgm:cxn modelId="{198C9451-32B1-4F77-84ED-FA63DBD7D8CC}" type="presOf" srcId="{9D2E0A68-5172-42AA-9EA7-8F2C9BBD6C10}" destId="{B37E80BF-F689-4F36-BB16-1594C4A38EF7}" srcOrd="0" destOrd="0" presId="urn:microsoft.com/office/officeart/2005/8/layout/vProcess5"/>
    <dgm:cxn modelId="{CA335F25-BC60-4E76-9E0E-FB99ADB44436}" type="presParOf" srcId="{2E85BB25-DE57-4EF5-9681-09AEC7CE07A0}" destId="{B16D1FF0-677B-4E09-8934-F7EA1140FE61}" srcOrd="0" destOrd="0" presId="urn:microsoft.com/office/officeart/2005/8/layout/vProcess5"/>
    <dgm:cxn modelId="{FF367B89-A3BE-403B-8C18-DDADC9385498}" type="presParOf" srcId="{2E85BB25-DE57-4EF5-9681-09AEC7CE07A0}" destId="{5BDE26B9-C489-4C15-9357-4E8F62529649}" srcOrd="1" destOrd="0" presId="urn:microsoft.com/office/officeart/2005/8/layout/vProcess5"/>
    <dgm:cxn modelId="{5327FD6E-7782-4B3B-A5DA-866C76D6BB61}" type="presParOf" srcId="{2E85BB25-DE57-4EF5-9681-09AEC7CE07A0}" destId="{B37E80BF-F689-4F36-BB16-1594C4A38EF7}" srcOrd="2" destOrd="0" presId="urn:microsoft.com/office/officeart/2005/8/layout/vProcess5"/>
    <dgm:cxn modelId="{6A5D06AA-97CB-4C72-934F-3B6BB1E626D6}" type="presParOf" srcId="{2E85BB25-DE57-4EF5-9681-09AEC7CE07A0}" destId="{8A6226E0-C983-406B-A708-6A881AEAD126}" srcOrd="3" destOrd="0" presId="urn:microsoft.com/office/officeart/2005/8/layout/vProcess5"/>
    <dgm:cxn modelId="{F02960F3-91C4-42FE-ADC9-7B0D26231BC8}" type="presParOf" srcId="{2E85BB25-DE57-4EF5-9681-09AEC7CE07A0}" destId="{781AFACD-22C3-4424-AC92-233FFB3A44C0}" srcOrd="4" destOrd="0" presId="urn:microsoft.com/office/officeart/2005/8/layout/vProcess5"/>
    <dgm:cxn modelId="{22F34DC0-22D2-4083-80A9-A2A736C1C440}" type="presParOf" srcId="{2E85BB25-DE57-4EF5-9681-09AEC7CE07A0}" destId="{FF8E9AA5-895F-4A79-A0E9-E1CDAD8CC2EB}" srcOrd="5" destOrd="0" presId="urn:microsoft.com/office/officeart/2005/8/layout/vProcess5"/>
    <dgm:cxn modelId="{BCBDAA03-0F84-4552-A1D2-30D497E6B2D9}" type="presParOf" srcId="{2E85BB25-DE57-4EF5-9681-09AEC7CE07A0}" destId="{78152D71-8CEA-475F-835C-1F6957111FF2}" srcOrd="6" destOrd="0" presId="urn:microsoft.com/office/officeart/2005/8/layout/vProcess5"/>
    <dgm:cxn modelId="{964D73E0-F26E-4362-ADD0-ACF692A82525}" type="presParOf" srcId="{2E85BB25-DE57-4EF5-9681-09AEC7CE07A0}" destId="{9FB7254E-1C1D-4237-9AD8-F11C9500AD8E}" srcOrd="7" destOrd="0" presId="urn:microsoft.com/office/officeart/2005/8/layout/vProcess5"/>
    <dgm:cxn modelId="{C8809581-0B29-4D0E-B868-09439B51CCBD}" type="presParOf" srcId="{2E85BB25-DE57-4EF5-9681-09AEC7CE07A0}" destId="{EA6D9ED5-E4FE-4D68-8E5A-FD94321965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AED493-5006-4E98-AE76-5977714BD172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176E722B-982A-4B93-A91A-725811367885}">
      <dgm:prSet phldrT="[文字]" custT="1"/>
      <dgm:spPr/>
      <dgm:t>
        <a:bodyPr/>
        <a:lstStyle/>
        <a:p>
          <a:r>
            <a:rPr lang="en-US" sz="2600" dirty="0" smtClean="0"/>
            <a:t>Q7</a:t>
          </a:r>
          <a:r>
            <a:rPr lang="zh-TW" altLang="en-US" sz="2600" dirty="0" smtClean="0"/>
            <a:t>：</a:t>
          </a:r>
          <a:r>
            <a:rPr lang="zh-TW" sz="2600" dirty="0" smtClean="0"/>
            <a:t>你覺得藝術可以用什麼樣的方式讓社區居民一同分享或參與？</a:t>
          </a:r>
          <a:endParaRPr lang="zh-TW" altLang="en-US" sz="2600" dirty="0"/>
        </a:p>
      </dgm:t>
    </dgm:pt>
    <dgm:pt modelId="{375D5D0C-456E-4C9E-8772-0556FED48A15}" type="parTrans" cxnId="{30681873-3F6E-471F-9919-D016ED8F5410}">
      <dgm:prSet/>
      <dgm:spPr/>
      <dgm:t>
        <a:bodyPr/>
        <a:lstStyle/>
        <a:p>
          <a:endParaRPr lang="zh-TW" altLang="en-US"/>
        </a:p>
      </dgm:t>
    </dgm:pt>
    <dgm:pt modelId="{C23FC08B-7B45-47DF-9A61-39582FF80285}" type="sibTrans" cxnId="{30681873-3F6E-471F-9919-D016ED8F5410}">
      <dgm:prSet/>
      <dgm:spPr/>
      <dgm:t>
        <a:bodyPr/>
        <a:lstStyle/>
        <a:p>
          <a:endParaRPr lang="zh-TW" altLang="en-US"/>
        </a:p>
      </dgm:t>
    </dgm:pt>
    <dgm:pt modelId="{9D2E0A68-5172-42AA-9EA7-8F2C9BBD6C10}">
      <dgm:prSet phldrT="[文字]" custT="1"/>
      <dgm:spPr/>
      <dgm:t>
        <a:bodyPr/>
        <a:lstStyle/>
        <a:p>
          <a:r>
            <a:rPr lang="en-US" sz="2800" dirty="0" smtClean="0">
              <a:solidFill>
                <a:schemeClr val="accent1">
                  <a:lumMod val="75000"/>
                </a:schemeClr>
              </a:solidFill>
            </a:rPr>
            <a:t>Q8</a:t>
          </a:r>
          <a:r>
            <a:rPr lang="zh-TW" altLang="en-US" sz="2800" dirty="0" smtClean="0">
              <a:solidFill>
                <a:schemeClr val="accent1">
                  <a:lumMod val="75000"/>
                </a:schemeClr>
              </a:solidFill>
            </a:rPr>
            <a:t>：</a:t>
          </a:r>
          <a:r>
            <a:rPr lang="zh-TW" sz="2800" dirty="0" smtClean="0">
              <a:solidFill>
                <a:schemeClr val="accent1">
                  <a:lumMod val="75000"/>
                </a:schemeClr>
              </a:solidFill>
            </a:rPr>
            <a:t>將來的你，是否會更關心社區的人文與自然環境？</a:t>
          </a:r>
          <a:endParaRPr lang="zh-TW" altLang="en-US" sz="2800" dirty="0">
            <a:solidFill>
              <a:schemeClr val="accent1">
                <a:lumMod val="75000"/>
              </a:schemeClr>
            </a:solidFill>
          </a:endParaRPr>
        </a:p>
      </dgm:t>
    </dgm:pt>
    <dgm:pt modelId="{3FCA3BD5-50AF-4413-849F-75C17C428DD7}" type="parTrans" cxnId="{7D6C5E1F-D10D-4B3F-8F6E-C32C6F5DC18D}">
      <dgm:prSet/>
      <dgm:spPr/>
      <dgm:t>
        <a:bodyPr/>
        <a:lstStyle/>
        <a:p>
          <a:endParaRPr lang="zh-TW" altLang="en-US"/>
        </a:p>
      </dgm:t>
    </dgm:pt>
    <dgm:pt modelId="{B5424B2F-302B-49E6-B415-4D47F03B7560}" type="sibTrans" cxnId="{7D6C5E1F-D10D-4B3F-8F6E-C32C6F5DC18D}">
      <dgm:prSet/>
      <dgm:spPr/>
      <dgm:t>
        <a:bodyPr/>
        <a:lstStyle/>
        <a:p>
          <a:endParaRPr lang="zh-TW" altLang="en-US"/>
        </a:p>
      </dgm:t>
    </dgm:pt>
    <dgm:pt modelId="{22904439-5CDC-477F-8B3C-7C4A6D5DDB0E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7030A0"/>
              </a:solidFill>
            </a:rPr>
            <a:t>整理問卷、歸納結果</a:t>
          </a:r>
          <a:endParaRPr lang="zh-TW" altLang="en-US" sz="2800" dirty="0">
            <a:solidFill>
              <a:srgbClr val="7030A0"/>
            </a:solidFill>
          </a:endParaRPr>
        </a:p>
      </dgm:t>
    </dgm:pt>
    <dgm:pt modelId="{67F40DFD-086C-4E71-8A5B-2ADAFC885A0C}" type="parTrans" cxnId="{D4E5BF41-E4F2-400D-8EE5-F10C409749AA}">
      <dgm:prSet/>
      <dgm:spPr/>
      <dgm:t>
        <a:bodyPr/>
        <a:lstStyle/>
        <a:p>
          <a:endParaRPr lang="zh-TW" altLang="en-US"/>
        </a:p>
      </dgm:t>
    </dgm:pt>
    <dgm:pt modelId="{D6B30DE2-79EA-493A-ADEE-B114AA35CD9C}" type="sibTrans" cxnId="{D4E5BF41-E4F2-400D-8EE5-F10C409749AA}">
      <dgm:prSet/>
      <dgm:spPr/>
      <dgm:t>
        <a:bodyPr/>
        <a:lstStyle/>
        <a:p>
          <a:endParaRPr lang="zh-TW" altLang="en-US"/>
        </a:p>
      </dgm:t>
    </dgm:pt>
    <dgm:pt modelId="{2E85BB25-DE57-4EF5-9681-09AEC7CE07A0}" type="pres">
      <dgm:prSet presAssocID="{34AED493-5006-4E98-AE76-5977714BD1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6D1FF0-677B-4E09-8934-F7EA1140FE61}" type="pres">
      <dgm:prSet presAssocID="{34AED493-5006-4E98-AE76-5977714BD172}" presName="dummyMaxCanvas" presStyleCnt="0">
        <dgm:presLayoutVars/>
      </dgm:prSet>
      <dgm:spPr/>
    </dgm:pt>
    <dgm:pt modelId="{5BDE26B9-C489-4C15-9357-4E8F62529649}" type="pres">
      <dgm:prSet presAssocID="{34AED493-5006-4E98-AE76-5977714BD17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E80BF-F689-4F36-BB16-1594C4A38EF7}" type="pres">
      <dgm:prSet presAssocID="{34AED493-5006-4E98-AE76-5977714BD1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226E0-C983-406B-A708-6A881AEAD126}" type="pres">
      <dgm:prSet presAssocID="{34AED493-5006-4E98-AE76-5977714BD1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AFACD-22C3-4424-AC92-233FFB3A44C0}" type="pres">
      <dgm:prSet presAssocID="{34AED493-5006-4E98-AE76-5977714BD17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E9AA5-895F-4A79-A0E9-E1CDAD8CC2EB}" type="pres">
      <dgm:prSet presAssocID="{34AED493-5006-4E98-AE76-5977714BD17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52D71-8CEA-475F-835C-1F6957111FF2}" type="pres">
      <dgm:prSet presAssocID="{34AED493-5006-4E98-AE76-5977714BD1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7254E-1C1D-4237-9AD8-F11C9500AD8E}" type="pres">
      <dgm:prSet presAssocID="{34AED493-5006-4E98-AE76-5977714BD1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D9ED5-E4FE-4D68-8E5A-FD9432196572}" type="pres">
      <dgm:prSet presAssocID="{34AED493-5006-4E98-AE76-5977714BD1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4F2AB7-FCAD-4E84-B078-DDCA6308DE9D}" type="presOf" srcId="{C23FC08B-7B45-47DF-9A61-39582FF80285}" destId="{781AFACD-22C3-4424-AC92-233FFB3A44C0}" srcOrd="0" destOrd="0" presId="urn:microsoft.com/office/officeart/2005/8/layout/vProcess5"/>
    <dgm:cxn modelId="{198165BA-11E7-4BE5-B526-CA173BF22763}" type="presOf" srcId="{22904439-5CDC-477F-8B3C-7C4A6D5DDB0E}" destId="{8A6226E0-C983-406B-A708-6A881AEAD126}" srcOrd="0" destOrd="0" presId="urn:microsoft.com/office/officeart/2005/8/layout/vProcess5"/>
    <dgm:cxn modelId="{30681873-3F6E-471F-9919-D016ED8F5410}" srcId="{34AED493-5006-4E98-AE76-5977714BD172}" destId="{176E722B-982A-4B93-A91A-725811367885}" srcOrd="0" destOrd="0" parTransId="{375D5D0C-456E-4C9E-8772-0556FED48A15}" sibTransId="{C23FC08B-7B45-47DF-9A61-39582FF80285}"/>
    <dgm:cxn modelId="{D4E5BF41-E4F2-400D-8EE5-F10C409749AA}" srcId="{34AED493-5006-4E98-AE76-5977714BD172}" destId="{22904439-5CDC-477F-8B3C-7C4A6D5DDB0E}" srcOrd="2" destOrd="0" parTransId="{67F40DFD-086C-4E71-8A5B-2ADAFC885A0C}" sibTransId="{D6B30DE2-79EA-493A-ADEE-B114AA35CD9C}"/>
    <dgm:cxn modelId="{F66B0712-145A-41D6-8F2C-4A6EDA18078F}" type="presOf" srcId="{34AED493-5006-4E98-AE76-5977714BD172}" destId="{2E85BB25-DE57-4EF5-9681-09AEC7CE07A0}" srcOrd="0" destOrd="0" presId="urn:microsoft.com/office/officeart/2005/8/layout/vProcess5"/>
    <dgm:cxn modelId="{B79A6BEF-B782-4F45-B491-D7254D46F7E3}" type="presOf" srcId="{9D2E0A68-5172-42AA-9EA7-8F2C9BBD6C10}" destId="{9FB7254E-1C1D-4237-9AD8-F11C9500AD8E}" srcOrd="1" destOrd="0" presId="urn:microsoft.com/office/officeart/2005/8/layout/vProcess5"/>
    <dgm:cxn modelId="{C301E0CE-4A82-424E-A36F-E1E79E407CDF}" type="presOf" srcId="{176E722B-982A-4B93-A91A-725811367885}" destId="{78152D71-8CEA-475F-835C-1F6957111FF2}" srcOrd="1" destOrd="0" presId="urn:microsoft.com/office/officeart/2005/8/layout/vProcess5"/>
    <dgm:cxn modelId="{7D6C5E1F-D10D-4B3F-8F6E-C32C6F5DC18D}" srcId="{34AED493-5006-4E98-AE76-5977714BD172}" destId="{9D2E0A68-5172-42AA-9EA7-8F2C9BBD6C10}" srcOrd="1" destOrd="0" parTransId="{3FCA3BD5-50AF-4413-849F-75C17C428DD7}" sibTransId="{B5424B2F-302B-49E6-B415-4D47F03B7560}"/>
    <dgm:cxn modelId="{E10AAF40-460B-471B-8E5E-EC3F7E735742}" type="presOf" srcId="{9D2E0A68-5172-42AA-9EA7-8F2C9BBD6C10}" destId="{B37E80BF-F689-4F36-BB16-1594C4A38EF7}" srcOrd="0" destOrd="0" presId="urn:microsoft.com/office/officeart/2005/8/layout/vProcess5"/>
    <dgm:cxn modelId="{CC558948-4949-4FBB-9F48-D184C2091EB4}" type="presOf" srcId="{176E722B-982A-4B93-A91A-725811367885}" destId="{5BDE26B9-C489-4C15-9357-4E8F62529649}" srcOrd="0" destOrd="0" presId="urn:microsoft.com/office/officeart/2005/8/layout/vProcess5"/>
    <dgm:cxn modelId="{83197403-384F-4A1E-9970-0DA68935847C}" type="presOf" srcId="{B5424B2F-302B-49E6-B415-4D47F03B7560}" destId="{FF8E9AA5-895F-4A79-A0E9-E1CDAD8CC2EB}" srcOrd="0" destOrd="0" presId="urn:microsoft.com/office/officeart/2005/8/layout/vProcess5"/>
    <dgm:cxn modelId="{C51AD5B0-7F76-4E8E-B0D6-47E652E15EB0}" type="presOf" srcId="{22904439-5CDC-477F-8B3C-7C4A6D5DDB0E}" destId="{EA6D9ED5-E4FE-4D68-8E5A-FD9432196572}" srcOrd="1" destOrd="0" presId="urn:microsoft.com/office/officeart/2005/8/layout/vProcess5"/>
    <dgm:cxn modelId="{2618D696-74A9-4D1B-8984-24DA53C706F5}" type="presParOf" srcId="{2E85BB25-DE57-4EF5-9681-09AEC7CE07A0}" destId="{B16D1FF0-677B-4E09-8934-F7EA1140FE61}" srcOrd="0" destOrd="0" presId="urn:microsoft.com/office/officeart/2005/8/layout/vProcess5"/>
    <dgm:cxn modelId="{393608D6-DD5D-41DA-9F10-EC93FC0988CE}" type="presParOf" srcId="{2E85BB25-DE57-4EF5-9681-09AEC7CE07A0}" destId="{5BDE26B9-C489-4C15-9357-4E8F62529649}" srcOrd="1" destOrd="0" presId="urn:microsoft.com/office/officeart/2005/8/layout/vProcess5"/>
    <dgm:cxn modelId="{93C50750-5F14-4EB2-A84A-C7BC504C2C51}" type="presParOf" srcId="{2E85BB25-DE57-4EF5-9681-09AEC7CE07A0}" destId="{B37E80BF-F689-4F36-BB16-1594C4A38EF7}" srcOrd="2" destOrd="0" presId="urn:microsoft.com/office/officeart/2005/8/layout/vProcess5"/>
    <dgm:cxn modelId="{ED1C69AA-24AE-4664-8817-491FFB224F03}" type="presParOf" srcId="{2E85BB25-DE57-4EF5-9681-09AEC7CE07A0}" destId="{8A6226E0-C983-406B-A708-6A881AEAD126}" srcOrd="3" destOrd="0" presId="urn:microsoft.com/office/officeart/2005/8/layout/vProcess5"/>
    <dgm:cxn modelId="{21B5FF10-5A1E-40B0-9823-77C134CB6E5A}" type="presParOf" srcId="{2E85BB25-DE57-4EF5-9681-09AEC7CE07A0}" destId="{781AFACD-22C3-4424-AC92-233FFB3A44C0}" srcOrd="4" destOrd="0" presId="urn:microsoft.com/office/officeart/2005/8/layout/vProcess5"/>
    <dgm:cxn modelId="{179B2742-9437-4E1A-B71B-0F7240DE3954}" type="presParOf" srcId="{2E85BB25-DE57-4EF5-9681-09AEC7CE07A0}" destId="{FF8E9AA5-895F-4A79-A0E9-E1CDAD8CC2EB}" srcOrd="5" destOrd="0" presId="urn:microsoft.com/office/officeart/2005/8/layout/vProcess5"/>
    <dgm:cxn modelId="{99606592-0A13-4FE7-80A5-EE9F9B398189}" type="presParOf" srcId="{2E85BB25-DE57-4EF5-9681-09AEC7CE07A0}" destId="{78152D71-8CEA-475F-835C-1F6957111FF2}" srcOrd="6" destOrd="0" presId="urn:microsoft.com/office/officeart/2005/8/layout/vProcess5"/>
    <dgm:cxn modelId="{45DC9EB1-612D-49F5-A19E-E552AA2BACDD}" type="presParOf" srcId="{2E85BB25-DE57-4EF5-9681-09AEC7CE07A0}" destId="{9FB7254E-1C1D-4237-9AD8-F11C9500AD8E}" srcOrd="7" destOrd="0" presId="urn:microsoft.com/office/officeart/2005/8/layout/vProcess5"/>
    <dgm:cxn modelId="{DF46D8C2-E953-4FAA-BE32-14E1A49026A3}" type="presParOf" srcId="{2E85BB25-DE57-4EF5-9681-09AEC7CE07A0}" destId="{EA6D9ED5-E4FE-4D68-8E5A-FD94321965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9ED4FF-18B4-42E6-9EFA-B1A209F2DC7B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29DED219-F79E-4771-9E74-18B4AC10DEE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二、社區取向藝術教育課程之實施與討論</a:t>
          </a:r>
          <a:endParaRPr lang="zh-TW" altLang="en-US" sz="3600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3059B348-E7B1-4AC7-BF07-1850E0331C71}" type="parTrans" cxnId="{5964495E-7F32-4F91-91B4-FBC0ECC16235}">
      <dgm:prSet/>
      <dgm:spPr/>
      <dgm:t>
        <a:bodyPr/>
        <a:lstStyle/>
        <a:p>
          <a:endParaRPr lang="zh-TW" altLang="en-US"/>
        </a:p>
      </dgm:t>
    </dgm:pt>
    <dgm:pt modelId="{472E5B8B-8782-44C4-B21C-07CAC226DE19}" type="sibTrans" cxnId="{5964495E-7F32-4F91-91B4-FBC0ECC16235}">
      <dgm:prSet/>
      <dgm:spPr/>
      <dgm:t>
        <a:bodyPr/>
        <a:lstStyle/>
        <a:p>
          <a:endParaRPr lang="zh-TW" altLang="en-US"/>
        </a:p>
      </dgm:t>
    </dgm:pt>
    <dgm:pt modelId="{4B3F7C02-841A-49F8-B48A-84CE5C38D0E7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00CC"/>
              </a:solidFill>
            </a:rPr>
            <a:t>藝術教育不應脫離生活環境</a:t>
          </a:r>
          <a:endParaRPr lang="zh-TW" altLang="en-US" sz="3200" dirty="0">
            <a:solidFill>
              <a:srgbClr val="0000CC"/>
            </a:solidFill>
          </a:endParaRPr>
        </a:p>
      </dgm:t>
    </dgm:pt>
    <dgm:pt modelId="{53BAE07B-46EA-494C-A060-98C5362834B3}" type="parTrans" cxnId="{3616269E-ABD2-4F87-ABFD-C4612E351DD0}">
      <dgm:prSet/>
      <dgm:spPr/>
      <dgm:t>
        <a:bodyPr/>
        <a:lstStyle/>
        <a:p>
          <a:endParaRPr lang="zh-TW" altLang="en-US"/>
        </a:p>
      </dgm:t>
    </dgm:pt>
    <dgm:pt modelId="{577917D8-9269-4DBA-9D02-F54B8EB95011}" type="sibTrans" cxnId="{3616269E-ABD2-4F87-ABFD-C4612E351DD0}">
      <dgm:prSet/>
      <dgm:spPr/>
      <dgm:t>
        <a:bodyPr/>
        <a:lstStyle/>
        <a:p>
          <a:endParaRPr lang="zh-TW" altLang="en-US"/>
        </a:p>
      </dgm:t>
    </dgm:pt>
    <dgm:pt modelId="{7C206E30-98C1-4CE2-9A17-FABDC96A106A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70C0"/>
              </a:solidFill>
            </a:rPr>
            <a:t>學習社區關懷與服務</a:t>
          </a:r>
          <a:endParaRPr lang="zh-TW" altLang="en-US" sz="3200" dirty="0">
            <a:solidFill>
              <a:srgbClr val="0070C0"/>
            </a:solidFill>
          </a:endParaRPr>
        </a:p>
      </dgm:t>
    </dgm:pt>
    <dgm:pt modelId="{E55C624A-2CFE-4F60-82D4-B12D7C49EAF2}" type="parTrans" cxnId="{1AE862E5-7E7F-4EDD-A4DA-0D5DC6BB5330}">
      <dgm:prSet/>
      <dgm:spPr/>
      <dgm:t>
        <a:bodyPr/>
        <a:lstStyle/>
        <a:p>
          <a:endParaRPr lang="zh-TW" altLang="en-US"/>
        </a:p>
      </dgm:t>
    </dgm:pt>
    <dgm:pt modelId="{A05B1E03-96D3-4486-AA30-DB5A84E1F6ED}" type="sibTrans" cxnId="{1AE862E5-7E7F-4EDD-A4DA-0D5DC6BB5330}">
      <dgm:prSet/>
      <dgm:spPr/>
      <dgm:t>
        <a:bodyPr/>
        <a:lstStyle/>
        <a:p>
          <a:endParaRPr lang="zh-TW" altLang="en-US"/>
        </a:p>
      </dgm:t>
    </dgm:pt>
    <dgm:pt modelId="{F84C9054-5973-4F5B-A876-9B866D64F0A6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00CC"/>
              </a:solidFill>
            </a:rPr>
            <a:t>自身文化認同與傳承文化資產</a:t>
          </a:r>
          <a:endParaRPr lang="zh-TW" altLang="en-US" sz="3200" dirty="0">
            <a:solidFill>
              <a:srgbClr val="0000CC"/>
            </a:solidFill>
          </a:endParaRPr>
        </a:p>
      </dgm:t>
    </dgm:pt>
    <dgm:pt modelId="{9573E1CC-533C-49C1-91F8-F3C23520D2F5}" type="parTrans" cxnId="{490BDBDF-0660-4B09-9E44-D56341A6AE99}">
      <dgm:prSet/>
      <dgm:spPr/>
      <dgm:t>
        <a:bodyPr/>
        <a:lstStyle/>
        <a:p>
          <a:endParaRPr lang="zh-TW" altLang="en-US"/>
        </a:p>
      </dgm:t>
    </dgm:pt>
    <dgm:pt modelId="{8EAAA540-88E4-42AC-A8BC-5C8B255C04F3}" type="sibTrans" cxnId="{490BDBDF-0660-4B09-9E44-D56341A6AE99}">
      <dgm:prSet/>
      <dgm:spPr/>
      <dgm:t>
        <a:bodyPr/>
        <a:lstStyle/>
        <a:p>
          <a:endParaRPr lang="zh-TW" altLang="en-US"/>
        </a:p>
      </dgm:t>
    </dgm:pt>
    <dgm:pt modelId="{629B190E-DE98-4D77-B8C5-05B32E3027BC}" type="pres">
      <dgm:prSet presAssocID="{C69ED4FF-18B4-42E6-9EFA-B1A209F2DC7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5C64A9-5427-4417-B65E-AF19D48CAAC7}" type="pres">
      <dgm:prSet presAssocID="{29DED219-F79E-4771-9E74-18B4AC10DEE2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B9D175C4-812D-4734-82FE-AD8795D4DDCA}" type="pres">
      <dgm:prSet presAssocID="{29DED219-F79E-4771-9E74-18B4AC10DEE2}" presName="pillars" presStyleCnt="0"/>
      <dgm:spPr/>
    </dgm:pt>
    <dgm:pt modelId="{AD3FEEF7-BB83-40D0-84D5-EC38C61695E4}" type="pres">
      <dgm:prSet presAssocID="{29DED219-F79E-4771-9E74-18B4AC10DEE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A5DC93-B69C-4DFA-856D-42816368397F}" type="pres">
      <dgm:prSet presAssocID="{7C206E30-98C1-4CE2-9A17-FABDC96A106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9AE513-EA36-47A1-B61A-60E792360DAF}" type="pres">
      <dgm:prSet presAssocID="{F84C9054-5973-4F5B-A876-9B866D64F0A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D84228-F60B-4144-9BB6-794B7196B9BB}" type="pres">
      <dgm:prSet presAssocID="{29DED219-F79E-4771-9E74-18B4AC10DEE2}" presName="base" presStyleLbl="dkBgShp" presStyleIdx="1" presStyleCnt="2"/>
      <dgm:spPr/>
    </dgm:pt>
  </dgm:ptLst>
  <dgm:cxnLst>
    <dgm:cxn modelId="{1AE862E5-7E7F-4EDD-A4DA-0D5DC6BB5330}" srcId="{29DED219-F79E-4771-9E74-18B4AC10DEE2}" destId="{7C206E30-98C1-4CE2-9A17-FABDC96A106A}" srcOrd="1" destOrd="0" parTransId="{E55C624A-2CFE-4F60-82D4-B12D7C49EAF2}" sibTransId="{A05B1E03-96D3-4486-AA30-DB5A84E1F6ED}"/>
    <dgm:cxn modelId="{5964495E-7F32-4F91-91B4-FBC0ECC16235}" srcId="{C69ED4FF-18B4-42E6-9EFA-B1A209F2DC7B}" destId="{29DED219-F79E-4771-9E74-18B4AC10DEE2}" srcOrd="0" destOrd="0" parTransId="{3059B348-E7B1-4AC7-BF07-1850E0331C71}" sibTransId="{472E5B8B-8782-44C4-B21C-07CAC226DE19}"/>
    <dgm:cxn modelId="{344F70B1-35CE-4ABC-B0AD-33F73A944582}" type="presOf" srcId="{29DED219-F79E-4771-9E74-18B4AC10DEE2}" destId="{745C64A9-5427-4417-B65E-AF19D48CAAC7}" srcOrd="0" destOrd="0" presId="urn:microsoft.com/office/officeart/2005/8/layout/hList3"/>
    <dgm:cxn modelId="{490BDBDF-0660-4B09-9E44-D56341A6AE99}" srcId="{29DED219-F79E-4771-9E74-18B4AC10DEE2}" destId="{F84C9054-5973-4F5B-A876-9B866D64F0A6}" srcOrd="2" destOrd="0" parTransId="{9573E1CC-533C-49C1-91F8-F3C23520D2F5}" sibTransId="{8EAAA540-88E4-42AC-A8BC-5C8B255C04F3}"/>
    <dgm:cxn modelId="{0565A426-8ABC-4656-B103-77D10DF9FEC5}" type="presOf" srcId="{7C206E30-98C1-4CE2-9A17-FABDC96A106A}" destId="{AFA5DC93-B69C-4DFA-856D-42816368397F}" srcOrd="0" destOrd="0" presId="urn:microsoft.com/office/officeart/2005/8/layout/hList3"/>
    <dgm:cxn modelId="{7D1A2248-AE09-459E-9792-274A22B2C9B6}" type="presOf" srcId="{F84C9054-5973-4F5B-A876-9B866D64F0A6}" destId="{459AE513-EA36-47A1-B61A-60E792360DAF}" srcOrd="0" destOrd="0" presId="urn:microsoft.com/office/officeart/2005/8/layout/hList3"/>
    <dgm:cxn modelId="{7474F826-68F8-4D96-85DD-E1B7B078A088}" type="presOf" srcId="{4B3F7C02-841A-49F8-B48A-84CE5C38D0E7}" destId="{AD3FEEF7-BB83-40D0-84D5-EC38C61695E4}" srcOrd="0" destOrd="0" presId="urn:microsoft.com/office/officeart/2005/8/layout/hList3"/>
    <dgm:cxn modelId="{492C6A5B-8AE8-4F6E-98B2-9845D53AC307}" type="presOf" srcId="{C69ED4FF-18B4-42E6-9EFA-B1A209F2DC7B}" destId="{629B190E-DE98-4D77-B8C5-05B32E3027BC}" srcOrd="0" destOrd="0" presId="urn:microsoft.com/office/officeart/2005/8/layout/hList3"/>
    <dgm:cxn modelId="{3616269E-ABD2-4F87-ABFD-C4612E351DD0}" srcId="{29DED219-F79E-4771-9E74-18B4AC10DEE2}" destId="{4B3F7C02-841A-49F8-B48A-84CE5C38D0E7}" srcOrd="0" destOrd="0" parTransId="{53BAE07B-46EA-494C-A060-98C5362834B3}" sibTransId="{577917D8-9269-4DBA-9D02-F54B8EB95011}"/>
    <dgm:cxn modelId="{4B8F6736-98B1-44D0-B974-4BDD58990101}" type="presParOf" srcId="{629B190E-DE98-4D77-B8C5-05B32E3027BC}" destId="{745C64A9-5427-4417-B65E-AF19D48CAAC7}" srcOrd="0" destOrd="0" presId="urn:microsoft.com/office/officeart/2005/8/layout/hList3"/>
    <dgm:cxn modelId="{BB3BE28B-2D2B-4690-917D-D178F2929205}" type="presParOf" srcId="{629B190E-DE98-4D77-B8C5-05B32E3027BC}" destId="{B9D175C4-812D-4734-82FE-AD8795D4DDCA}" srcOrd="1" destOrd="0" presId="urn:microsoft.com/office/officeart/2005/8/layout/hList3"/>
    <dgm:cxn modelId="{98508D62-6CC6-491E-A469-C326E2B8432D}" type="presParOf" srcId="{B9D175C4-812D-4734-82FE-AD8795D4DDCA}" destId="{AD3FEEF7-BB83-40D0-84D5-EC38C61695E4}" srcOrd="0" destOrd="0" presId="urn:microsoft.com/office/officeart/2005/8/layout/hList3"/>
    <dgm:cxn modelId="{E941EE72-B248-4A88-B220-D0E92A8FAEA2}" type="presParOf" srcId="{B9D175C4-812D-4734-82FE-AD8795D4DDCA}" destId="{AFA5DC93-B69C-4DFA-856D-42816368397F}" srcOrd="1" destOrd="0" presId="urn:microsoft.com/office/officeart/2005/8/layout/hList3"/>
    <dgm:cxn modelId="{AF7505AC-859E-4908-92DA-2F7140CBAB2E}" type="presParOf" srcId="{B9D175C4-812D-4734-82FE-AD8795D4DDCA}" destId="{459AE513-EA36-47A1-B61A-60E792360DAF}" srcOrd="2" destOrd="0" presId="urn:microsoft.com/office/officeart/2005/8/layout/hList3"/>
    <dgm:cxn modelId="{AF6CAE73-6440-4635-A2BC-E224FFE0B38A}" type="presParOf" srcId="{629B190E-DE98-4D77-B8C5-05B32E3027BC}" destId="{C0D84228-F60B-4144-9BB6-794B7196B9B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148AB6-02D6-4768-81BB-7520FC672C9D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6D4E8A00-0383-40D8-A238-EF35F1DA122C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三、研究結果與回饋</a:t>
          </a:r>
          <a:endParaRPr lang="zh-TW" altLang="en-US" sz="3600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54430AE8-CF68-45A0-88E3-E8B0AE41C0EF}" type="parTrans" cxnId="{4755B910-56B7-42E8-BD87-8190BD5D1D6F}">
      <dgm:prSet/>
      <dgm:spPr/>
      <dgm:t>
        <a:bodyPr/>
        <a:lstStyle/>
        <a:p>
          <a:endParaRPr lang="zh-TW" altLang="en-US"/>
        </a:p>
      </dgm:t>
    </dgm:pt>
    <dgm:pt modelId="{A3AF9885-73F1-4853-9ABA-6B1B6DD4D41C}" type="sibTrans" cxnId="{4755B910-56B7-42E8-BD87-8190BD5D1D6F}">
      <dgm:prSet/>
      <dgm:spPr/>
      <dgm:t>
        <a:bodyPr/>
        <a:lstStyle/>
        <a:p>
          <a:endParaRPr lang="zh-TW" altLang="en-US"/>
        </a:p>
      </dgm:t>
    </dgm:pt>
    <dgm:pt modelId="{CFB2912B-69B8-483E-8498-2DCA50E82020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70C0"/>
              </a:solidFill>
            </a:rPr>
            <a:t>問卷調查</a:t>
          </a:r>
          <a:endParaRPr lang="en-US" altLang="zh-TW" sz="3200" dirty="0" smtClean="0">
            <a:solidFill>
              <a:srgbClr val="0070C0"/>
            </a:solidFill>
          </a:endParaRPr>
        </a:p>
        <a:p>
          <a:r>
            <a:rPr lang="zh-TW" altLang="en-US" sz="3200" dirty="0" smtClean="0">
              <a:solidFill>
                <a:srgbClr val="0070C0"/>
              </a:solidFill>
            </a:rPr>
            <a:t>結果與分析</a:t>
          </a:r>
          <a:endParaRPr lang="zh-TW" altLang="en-US" sz="3200" dirty="0">
            <a:solidFill>
              <a:srgbClr val="0070C0"/>
            </a:solidFill>
          </a:endParaRPr>
        </a:p>
      </dgm:t>
    </dgm:pt>
    <dgm:pt modelId="{CFB525BC-0F0F-45B5-914A-FCE91409F1A1}" type="parTrans" cxnId="{B364F91D-C6C9-4F7E-8FF9-898427A88E1D}">
      <dgm:prSet/>
      <dgm:spPr/>
      <dgm:t>
        <a:bodyPr/>
        <a:lstStyle/>
        <a:p>
          <a:endParaRPr lang="zh-TW" altLang="en-US"/>
        </a:p>
      </dgm:t>
    </dgm:pt>
    <dgm:pt modelId="{6818CA28-F1A7-4BE0-B2F9-0C555F77A609}" type="sibTrans" cxnId="{B364F91D-C6C9-4F7E-8FF9-898427A88E1D}">
      <dgm:prSet/>
      <dgm:spPr/>
      <dgm:t>
        <a:bodyPr/>
        <a:lstStyle/>
        <a:p>
          <a:endParaRPr lang="zh-TW" altLang="en-US"/>
        </a:p>
      </dgm:t>
    </dgm:pt>
    <dgm:pt modelId="{42410F92-7E9E-43BC-9831-DD68915EEE93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accent5">
                  <a:lumMod val="50000"/>
                </a:schemeClr>
              </a:solidFill>
            </a:rPr>
            <a:t>藝術創作</a:t>
          </a:r>
          <a:endParaRPr lang="en-US" altLang="zh-TW" sz="3200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zh-TW" altLang="en-US" sz="3200" dirty="0" smtClean="0">
              <a:solidFill>
                <a:schemeClr val="accent5">
                  <a:lumMod val="50000"/>
                </a:schemeClr>
              </a:solidFill>
            </a:rPr>
            <a:t>歷程與分享</a:t>
          </a:r>
          <a:endParaRPr lang="zh-TW" altLang="en-US" sz="3200" dirty="0">
            <a:solidFill>
              <a:schemeClr val="accent5">
                <a:lumMod val="50000"/>
              </a:schemeClr>
            </a:solidFill>
          </a:endParaRPr>
        </a:p>
      </dgm:t>
    </dgm:pt>
    <dgm:pt modelId="{E52C3F83-5C6E-4C9F-A123-FDD574564629}" type="parTrans" cxnId="{5AB8DE52-821D-47AA-88C8-6EBF7E17D4E8}">
      <dgm:prSet/>
      <dgm:spPr/>
      <dgm:t>
        <a:bodyPr/>
        <a:lstStyle/>
        <a:p>
          <a:endParaRPr lang="zh-TW" altLang="en-US"/>
        </a:p>
      </dgm:t>
    </dgm:pt>
    <dgm:pt modelId="{65264C24-0F84-4B02-9B65-B9D8781E0D6C}" type="sibTrans" cxnId="{5AB8DE52-821D-47AA-88C8-6EBF7E17D4E8}">
      <dgm:prSet/>
      <dgm:spPr/>
      <dgm:t>
        <a:bodyPr/>
        <a:lstStyle/>
        <a:p>
          <a:endParaRPr lang="zh-TW" altLang="en-US"/>
        </a:p>
      </dgm:t>
    </dgm:pt>
    <dgm:pt modelId="{0C417524-E567-40AC-8075-03DC24F5A8E4}" type="pres">
      <dgm:prSet presAssocID="{13148AB6-02D6-4768-81BB-7520FC672C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2DBA86-E6A0-4B7A-990E-E31FAF0BA012}" type="pres">
      <dgm:prSet presAssocID="{6D4E8A00-0383-40D8-A238-EF35F1DA122C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743E54E3-E843-40C8-9361-3B213BB0F39A}" type="pres">
      <dgm:prSet presAssocID="{6D4E8A00-0383-40D8-A238-EF35F1DA122C}" presName="pillars" presStyleCnt="0"/>
      <dgm:spPr/>
    </dgm:pt>
    <dgm:pt modelId="{8B05B7A7-451F-4A3C-BF8D-B45CCD706B87}" type="pres">
      <dgm:prSet presAssocID="{6D4E8A00-0383-40D8-A238-EF35F1DA122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E7086E-89C4-4464-A9BF-1695D3F8C540}" type="pres">
      <dgm:prSet presAssocID="{42410F92-7E9E-43BC-9831-DD68915EEE9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896843-22D9-458F-BD96-1AD2C7FE0B25}" type="pres">
      <dgm:prSet presAssocID="{6D4E8A00-0383-40D8-A238-EF35F1DA122C}" presName="base" presStyleLbl="dkBgShp" presStyleIdx="1" presStyleCnt="2"/>
      <dgm:spPr/>
    </dgm:pt>
  </dgm:ptLst>
  <dgm:cxnLst>
    <dgm:cxn modelId="{B364F91D-C6C9-4F7E-8FF9-898427A88E1D}" srcId="{6D4E8A00-0383-40D8-A238-EF35F1DA122C}" destId="{CFB2912B-69B8-483E-8498-2DCA50E82020}" srcOrd="0" destOrd="0" parTransId="{CFB525BC-0F0F-45B5-914A-FCE91409F1A1}" sibTransId="{6818CA28-F1A7-4BE0-B2F9-0C555F77A609}"/>
    <dgm:cxn modelId="{86F0B93F-42AB-4707-90D4-A1EAE610E855}" type="presOf" srcId="{6D4E8A00-0383-40D8-A238-EF35F1DA122C}" destId="{6E2DBA86-E6A0-4B7A-990E-E31FAF0BA012}" srcOrd="0" destOrd="0" presId="urn:microsoft.com/office/officeart/2005/8/layout/hList3"/>
    <dgm:cxn modelId="{5AB8DE52-821D-47AA-88C8-6EBF7E17D4E8}" srcId="{6D4E8A00-0383-40D8-A238-EF35F1DA122C}" destId="{42410F92-7E9E-43BC-9831-DD68915EEE93}" srcOrd="1" destOrd="0" parTransId="{E52C3F83-5C6E-4C9F-A123-FDD574564629}" sibTransId="{65264C24-0F84-4B02-9B65-B9D8781E0D6C}"/>
    <dgm:cxn modelId="{990B8F99-E2F9-4A79-8750-7E6DA91018F6}" type="presOf" srcId="{CFB2912B-69B8-483E-8498-2DCA50E82020}" destId="{8B05B7A7-451F-4A3C-BF8D-B45CCD706B87}" srcOrd="0" destOrd="0" presId="urn:microsoft.com/office/officeart/2005/8/layout/hList3"/>
    <dgm:cxn modelId="{4755B910-56B7-42E8-BD87-8190BD5D1D6F}" srcId="{13148AB6-02D6-4768-81BB-7520FC672C9D}" destId="{6D4E8A00-0383-40D8-A238-EF35F1DA122C}" srcOrd="0" destOrd="0" parTransId="{54430AE8-CF68-45A0-88E3-E8B0AE41C0EF}" sibTransId="{A3AF9885-73F1-4853-9ABA-6B1B6DD4D41C}"/>
    <dgm:cxn modelId="{D9D4F558-E9DF-4403-9F9B-2574F380AC3B}" type="presOf" srcId="{42410F92-7E9E-43BC-9831-DD68915EEE93}" destId="{D2E7086E-89C4-4464-A9BF-1695D3F8C540}" srcOrd="0" destOrd="0" presId="urn:microsoft.com/office/officeart/2005/8/layout/hList3"/>
    <dgm:cxn modelId="{F23EECAD-2E42-4D88-BF91-9F47B7C0CE48}" type="presOf" srcId="{13148AB6-02D6-4768-81BB-7520FC672C9D}" destId="{0C417524-E567-40AC-8075-03DC24F5A8E4}" srcOrd="0" destOrd="0" presId="urn:microsoft.com/office/officeart/2005/8/layout/hList3"/>
    <dgm:cxn modelId="{DB4E68A5-4FD5-4F95-BDAF-D93CCC1AE005}" type="presParOf" srcId="{0C417524-E567-40AC-8075-03DC24F5A8E4}" destId="{6E2DBA86-E6A0-4B7A-990E-E31FAF0BA012}" srcOrd="0" destOrd="0" presId="urn:microsoft.com/office/officeart/2005/8/layout/hList3"/>
    <dgm:cxn modelId="{6827C888-C7DD-4C23-9E11-CC36199D3474}" type="presParOf" srcId="{0C417524-E567-40AC-8075-03DC24F5A8E4}" destId="{743E54E3-E843-40C8-9361-3B213BB0F39A}" srcOrd="1" destOrd="0" presId="urn:microsoft.com/office/officeart/2005/8/layout/hList3"/>
    <dgm:cxn modelId="{C8DC0E9A-E144-4F6A-B665-29D76DE6CD26}" type="presParOf" srcId="{743E54E3-E843-40C8-9361-3B213BB0F39A}" destId="{8B05B7A7-451F-4A3C-BF8D-B45CCD706B87}" srcOrd="0" destOrd="0" presId="urn:microsoft.com/office/officeart/2005/8/layout/hList3"/>
    <dgm:cxn modelId="{D621C1DA-835B-4AEE-A8F1-8F813B773E15}" type="presParOf" srcId="{743E54E3-E843-40C8-9361-3B213BB0F39A}" destId="{D2E7086E-89C4-4464-A9BF-1695D3F8C540}" srcOrd="1" destOrd="0" presId="urn:microsoft.com/office/officeart/2005/8/layout/hList3"/>
    <dgm:cxn modelId="{EC3A0BD1-27EC-4C53-B332-1A6A723B3508}" type="presParOf" srcId="{0C417524-E567-40AC-8075-03DC24F5A8E4}" destId="{D7896843-22D9-458F-BD96-1AD2C7FE0B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9F7A4B-A122-4F8C-A3B2-B6F9B26BCEB1}" type="doc">
      <dgm:prSet loTypeId="urn:microsoft.com/office/officeart/2005/8/layout/matrix3" loCatId="matrix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50FEE16-10A9-431D-81A9-298457BEBAA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1">
                  <a:lumMod val="75000"/>
                </a:schemeClr>
              </a:solidFill>
            </a:rPr>
            <a:t>具社會教育</a:t>
          </a:r>
          <a:endParaRPr lang="en-US" altLang="zh-TW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zh-TW" altLang="en-US" b="1" dirty="0" smtClean="0">
              <a:solidFill>
                <a:schemeClr val="accent1">
                  <a:lumMod val="75000"/>
                </a:schemeClr>
              </a:solidFill>
            </a:rPr>
            <a:t>意義</a:t>
          </a:r>
          <a:endParaRPr lang="zh-TW" alt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880A06BC-0CB8-4C1F-BD74-3678AF76EE7A}" type="parTrans" cxnId="{9033003A-CCD4-4B1C-A3CA-ECD1E9BBCA21}">
      <dgm:prSet/>
      <dgm:spPr/>
      <dgm:t>
        <a:bodyPr/>
        <a:lstStyle/>
        <a:p>
          <a:endParaRPr lang="zh-TW" altLang="en-US"/>
        </a:p>
      </dgm:t>
    </dgm:pt>
    <dgm:pt modelId="{57AFD97C-0810-484F-BE35-BCCD42AF8262}" type="sibTrans" cxnId="{9033003A-CCD4-4B1C-A3CA-ECD1E9BBCA21}">
      <dgm:prSet/>
      <dgm:spPr/>
      <dgm:t>
        <a:bodyPr/>
        <a:lstStyle/>
        <a:p>
          <a:endParaRPr lang="zh-TW" altLang="en-US"/>
        </a:p>
      </dgm:t>
    </dgm:pt>
    <dgm:pt modelId="{D8EA0F5F-51A5-4527-83C2-18939F65601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</a:rPr>
            <a:t>培養學生對藝文資產的重視</a:t>
          </a:r>
          <a:endParaRPr lang="zh-TW" altLang="en-US" b="1" dirty="0">
            <a:solidFill>
              <a:srgbClr val="0000CC"/>
            </a:solidFill>
          </a:endParaRPr>
        </a:p>
      </dgm:t>
    </dgm:pt>
    <dgm:pt modelId="{72C1F7B0-6C36-4EA3-B763-27B1A043CBF7}" type="parTrans" cxnId="{8652CD25-2345-4DCA-9F6D-655E5ECE7EC9}">
      <dgm:prSet/>
      <dgm:spPr/>
      <dgm:t>
        <a:bodyPr/>
        <a:lstStyle/>
        <a:p>
          <a:endParaRPr lang="zh-TW" altLang="en-US"/>
        </a:p>
      </dgm:t>
    </dgm:pt>
    <dgm:pt modelId="{E1322245-8B4E-4364-8BBF-15A71E6CBA9B}" type="sibTrans" cxnId="{8652CD25-2345-4DCA-9F6D-655E5ECE7EC9}">
      <dgm:prSet/>
      <dgm:spPr/>
      <dgm:t>
        <a:bodyPr/>
        <a:lstStyle/>
        <a:p>
          <a:endParaRPr lang="zh-TW" altLang="en-US"/>
        </a:p>
      </dgm:t>
    </dgm:pt>
    <dgm:pt modelId="{3FE71D71-7AC3-43BF-AA04-1B21C0E0605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9999"/>
              </a:solidFill>
            </a:rPr>
            <a:t>奠定藝術教育的意義與定位</a:t>
          </a:r>
          <a:endParaRPr lang="zh-TW" altLang="en-US" b="1" dirty="0">
            <a:solidFill>
              <a:srgbClr val="009999"/>
            </a:solidFill>
          </a:endParaRPr>
        </a:p>
      </dgm:t>
    </dgm:pt>
    <dgm:pt modelId="{A4C15E2F-BC52-4A95-8AFC-9D073ADAFB2A}" type="sibTrans" cxnId="{C3482BFC-4733-48D4-880C-E68E2547972B}">
      <dgm:prSet/>
      <dgm:spPr/>
      <dgm:t>
        <a:bodyPr/>
        <a:lstStyle/>
        <a:p>
          <a:endParaRPr lang="zh-TW" altLang="en-US"/>
        </a:p>
      </dgm:t>
    </dgm:pt>
    <dgm:pt modelId="{69249105-FEA9-4788-9BCF-EED0B183A5BF}" type="parTrans" cxnId="{C3482BFC-4733-48D4-880C-E68E2547972B}">
      <dgm:prSet/>
      <dgm:spPr/>
      <dgm:t>
        <a:bodyPr/>
        <a:lstStyle/>
        <a:p>
          <a:endParaRPr lang="zh-TW" altLang="en-US"/>
        </a:p>
      </dgm:t>
    </dgm:pt>
    <dgm:pt modelId="{02BFC516-4324-453C-A8D7-DA2902C2BC98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336600"/>
              </a:solidFill>
            </a:rPr>
            <a:t>加深對環境互動與省思</a:t>
          </a:r>
          <a:endParaRPr lang="zh-TW" altLang="en-US" b="1" dirty="0">
            <a:solidFill>
              <a:srgbClr val="336600"/>
            </a:solidFill>
          </a:endParaRPr>
        </a:p>
      </dgm:t>
    </dgm:pt>
    <dgm:pt modelId="{FAE3843D-82BD-472F-91F3-7D60F2DDA423}" type="sibTrans" cxnId="{7EDF714F-F648-4F6A-9CCC-895FF9B9B356}">
      <dgm:prSet/>
      <dgm:spPr/>
      <dgm:t>
        <a:bodyPr/>
        <a:lstStyle/>
        <a:p>
          <a:endParaRPr lang="zh-TW" altLang="en-US"/>
        </a:p>
      </dgm:t>
    </dgm:pt>
    <dgm:pt modelId="{96A38795-B0AF-4150-89CA-D19E48FA5BD7}" type="parTrans" cxnId="{7EDF714F-F648-4F6A-9CCC-895FF9B9B356}">
      <dgm:prSet/>
      <dgm:spPr/>
      <dgm:t>
        <a:bodyPr/>
        <a:lstStyle/>
        <a:p>
          <a:endParaRPr lang="zh-TW" altLang="en-US"/>
        </a:p>
      </dgm:t>
    </dgm:pt>
    <dgm:pt modelId="{45B3FEF9-5BCC-4D84-9996-9BDFDAF05E45}" type="pres">
      <dgm:prSet presAssocID="{649F7A4B-A122-4F8C-A3B2-B6F9B26BCE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E789B1-45D3-40AF-830C-D71A458ED421}" type="pres">
      <dgm:prSet presAssocID="{649F7A4B-A122-4F8C-A3B2-B6F9B26BCEB1}" presName="diamond" presStyleLbl="bgShp" presStyleIdx="0" presStyleCnt="1"/>
      <dgm:spPr/>
    </dgm:pt>
    <dgm:pt modelId="{56B073A3-A589-4FFA-94A5-6FC7419058B1}" type="pres">
      <dgm:prSet presAssocID="{649F7A4B-A122-4F8C-A3B2-B6F9B26BCEB1}" presName="quad1" presStyleLbl="node1" presStyleIdx="0" presStyleCnt="4" custScaleX="169999" custScaleY="104523" custLinFactNeighborX="-51745" custLinFactNeighborY="-7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45C69-480F-453D-97FA-6751E60482EC}" type="pres">
      <dgm:prSet presAssocID="{649F7A4B-A122-4F8C-A3B2-B6F9B26BCEB1}" presName="quad2" presStyleLbl="node1" presStyleIdx="1" presStyleCnt="4" custScaleX="165161" custScaleY="104524" custLinFactNeighborX="39071" custLinFactNeighborY="-8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61FF61-85DC-4970-960A-17E6B9B69966}" type="pres">
      <dgm:prSet presAssocID="{649F7A4B-A122-4F8C-A3B2-B6F9B26BCEB1}" presName="quad3" presStyleLbl="node1" presStyleIdx="2" presStyleCnt="4" custScaleX="165411" custScaleY="107366" custLinFactNeighborX="-51042" custLinFactNeighborY="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C5F1D0-9DB1-4781-8AF1-B9874354802E}" type="pres">
      <dgm:prSet presAssocID="{649F7A4B-A122-4F8C-A3B2-B6F9B26BCEB1}" presName="quad4" presStyleLbl="node1" presStyleIdx="3" presStyleCnt="4" custScaleX="165242" custScaleY="107308" custLinFactNeighborX="37781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6221FC-F4E5-4D8C-ADAD-101D549425EF}" type="presOf" srcId="{02BFC516-4324-453C-A8D7-DA2902C2BC98}" destId="{8AD45C69-480F-453D-97FA-6751E60482EC}" srcOrd="0" destOrd="0" presId="urn:microsoft.com/office/officeart/2005/8/layout/matrix3"/>
    <dgm:cxn modelId="{7EDF714F-F648-4F6A-9CCC-895FF9B9B356}" srcId="{649F7A4B-A122-4F8C-A3B2-B6F9B26BCEB1}" destId="{02BFC516-4324-453C-A8D7-DA2902C2BC98}" srcOrd="1" destOrd="0" parTransId="{96A38795-B0AF-4150-89CA-D19E48FA5BD7}" sibTransId="{FAE3843D-82BD-472F-91F3-7D60F2DDA423}"/>
    <dgm:cxn modelId="{9033003A-CCD4-4B1C-A3CA-ECD1E9BBCA21}" srcId="{649F7A4B-A122-4F8C-A3B2-B6F9B26BCEB1}" destId="{E50FEE16-10A9-431D-81A9-298457BEBAA9}" srcOrd="0" destOrd="0" parTransId="{880A06BC-0CB8-4C1F-BD74-3678AF76EE7A}" sibTransId="{57AFD97C-0810-484F-BE35-BCCD42AF8262}"/>
    <dgm:cxn modelId="{C3482BFC-4733-48D4-880C-E68E2547972B}" srcId="{649F7A4B-A122-4F8C-A3B2-B6F9B26BCEB1}" destId="{3FE71D71-7AC3-43BF-AA04-1B21C0E0605D}" srcOrd="2" destOrd="0" parTransId="{69249105-FEA9-4788-9BCF-EED0B183A5BF}" sibTransId="{A4C15E2F-BC52-4A95-8AFC-9D073ADAFB2A}"/>
    <dgm:cxn modelId="{AB1B9E3F-3D2C-415F-BE1A-8633AEDA6FB5}" type="presOf" srcId="{D8EA0F5F-51A5-4527-83C2-18939F656016}" destId="{1DC5F1D0-9DB1-4781-8AF1-B9874354802E}" srcOrd="0" destOrd="0" presId="urn:microsoft.com/office/officeart/2005/8/layout/matrix3"/>
    <dgm:cxn modelId="{9994112D-7404-4381-A558-38DB7B96FF7B}" type="presOf" srcId="{649F7A4B-A122-4F8C-A3B2-B6F9B26BCEB1}" destId="{45B3FEF9-5BCC-4D84-9996-9BDFDAF05E45}" srcOrd="0" destOrd="0" presId="urn:microsoft.com/office/officeart/2005/8/layout/matrix3"/>
    <dgm:cxn modelId="{8652CD25-2345-4DCA-9F6D-655E5ECE7EC9}" srcId="{649F7A4B-A122-4F8C-A3B2-B6F9B26BCEB1}" destId="{D8EA0F5F-51A5-4527-83C2-18939F656016}" srcOrd="3" destOrd="0" parTransId="{72C1F7B0-6C36-4EA3-B763-27B1A043CBF7}" sibTransId="{E1322245-8B4E-4364-8BBF-15A71E6CBA9B}"/>
    <dgm:cxn modelId="{2EB4F816-6F7C-4C12-BFC9-1EE89435CD93}" type="presOf" srcId="{E50FEE16-10A9-431D-81A9-298457BEBAA9}" destId="{56B073A3-A589-4FFA-94A5-6FC7419058B1}" srcOrd="0" destOrd="0" presId="urn:microsoft.com/office/officeart/2005/8/layout/matrix3"/>
    <dgm:cxn modelId="{174C3086-4788-4455-8983-C79622F47A0D}" type="presOf" srcId="{3FE71D71-7AC3-43BF-AA04-1B21C0E0605D}" destId="{E361FF61-85DC-4970-960A-17E6B9B69966}" srcOrd="0" destOrd="0" presId="urn:microsoft.com/office/officeart/2005/8/layout/matrix3"/>
    <dgm:cxn modelId="{E06233F6-A86D-4204-B292-FAD9DB54EC1D}" type="presParOf" srcId="{45B3FEF9-5BCC-4D84-9996-9BDFDAF05E45}" destId="{1AE789B1-45D3-40AF-830C-D71A458ED421}" srcOrd="0" destOrd="0" presId="urn:microsoft.com/office/officeart/2005/8/layout/matrix3"/>
    <dgm:cxn modelId="{FD3E7EFF-F4BF-47F7-8DD3-33BD14CC19AE}" type="presParOf" srcId="{45B3FEF9-5BCC-4D84-9996-9BDFDAF05E45}" destId="{56B073A3-A589-4FFA-94A5-6FC7419058B1}" srcOrd="1" destOrd="0" presId="urn:microsoft.com/office/officeart/2005/8/layout/matrix3"/>
    <dgm:cxn modelId="{BB82A15C-7AF7-4A9E-BC44-E52E12208653}" type="presParOf" srcId="{45B3FEF9-5BCC-4D84-9996-9BDFDAF05E45}" destId="{8AD45C69-480F-453D-97FA-6751E60482EC}" srcOrd="2" destOrd="0" presId="urn:microsoft.com/office/officeart/2005/8/layout/matrix3"/>
    <dgm:cxn modelId="{2DA8F39F-4ABA-4E6F-9369-FAAAA935B8FD}" type="presParOf" srcId="{45B3FEF9-5BCC-4D84-9996-9BDFDAF05E45}" destId="{E361FF61-85DC-4970-960A-17E6B9B69966}" srcOrd="3" destOrd="0" presId="urn:microsoft.com/office/officeart/2005/8/layout/matrix3"/>
    <dgm:cxn modelId="{52F83DEE-E0A8-4038-993C-6147C973520D}" type="presParOf" srcId="{45B3FEF9-5BCC-4D84-9996-9BDFDAF05E45}" destId="{1DC5F1D0-9DB1-4781-8AF1-B987435480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0B40ED-8D95-42C3-B99E-2E5154F19D81}" type="doc">
      <dgm:prSet loTypeId="urn:microsoft.com/office/officeart/2005/8/layout/vList3" loCatId="list" qsTypeId="urn:microsoft.com/office/officeart/2005/8/quickstyle/3d4" qsCatId="3D" csTypeId="urn:microsoft.com/office/officeart/2005/8/colors/accent1_2" csCatId="accent1" phldr="1"/>
      <dgm:spPr/>
    </dgm:pt>
    <dgm:pt modelId="{BB8EE326-AF1A-4A25-A0DD-6A1AF9633C98}">
      <dgm:prSet phldrT="[文字]" custT="1"/>
      <dgm:spPr/>
      <dgm:t>
        <a:bodyPr/>
        <a:lstStyle/>
        <a:p>
          <a:r>
            <a:rPr lang="zh-TW" altLang="en-US" sz="4000" b="1" dirty="0" smtClean="0"/>
            <a:t>學校角色</a:t>
          </a:r>
          <a:endParaRPr lang="zh-TW" altLang="en-US" sz="4000" b="1" dirty="0"/>
        </a:p>
      </dgm:t>
    </dgm:pt>
    <dgm:pt modelId="{6EDE9166-6E54-4FD7-89D3-DDAE5104DDFC}" type="parTrans" cxnId="{60AE5CEB-7787-4D4C-AED8-06C5BBD7264D}">
      <dgm:prSet/>
      <dgm:spPr/>
      <dgm:t>
        <a:bodyPr/>
        <a:lstStyle/>
        <a:p>
          <a:endParaRPr lang="zh-TW" altLang="en-US"/>
        </a:p>
      </dgm:t>
    </dgm:pt>
    <dgm:pt modelId="{4E14BD4E-912F-430F-9EEC-975FDB87D842}" type="sibTrans" cxnId="{60AE5CEB-7787-4D4C-AED8-06C5BBD7264D}">
      <dgm:prSet/>
      <dgm:spPr/>
      <dgm:t>
        <a:bodyPr/>
        <a:lstStyle/>
        <a:p>
          <a:endParaRPr lang="zh-TW" altLang="en-US"/>
        </a:p>
      </dgm:t>
    </dgm:pt>
    <dgm:pt modelId="{19B0B173-7791-4491-BA78-D5699950943C}">
      <dgm:prSet phldrT="[文字]" custT="1"/>
      <dgm:spPr/>
      <dgm:t>
        <a:bodyPr/>
        <a:lstStyle/>
        <a:p>
          <a:r>
            <a:rPr lang="zh-TW" altLang="en-US" sz="4000" b="1" dirty="0" smtClean="0"/>
            <a:t>課程實施</a:t>
          </a:r>
          <a:endParaRPr lang="zh-TW" altLang="en-US" sz="4000" b="1" dirty="0"/>
        </a:p>
      </dgm:t>
    </dgm:pt>
    <dgm:pt modelId="{B4F6DF3F-51D2-4BFB-9770-5FB934550FB5}" type="parTrans" cxnId="{FDA323B1-BD4A-4E30-977C-3929D7CCA61D}">
      <dgm:prSet/>
      <dgm:spPr/>
      <dgm:t>
        <a:bodyPr/>
        <a:lstStyle/>
        <a:p>
          <a:endParaRPr lang="zh-TW" altLang="en-US"/>
        </a:p>
      </dgm:t>
    </dgm:pt>
    <dgm:pt modelId="{0074AEF2-5C29-4FF7-B740-DB3D455500C6}" type="sibTrans" cxnId="{FDA323B1-BD4A-4E30-977C-3929D7CCA61D}">
      <dgm:prSet/>
      <dgm:spPr/>
      <dgm:t>
        <a:bodyPr/>
        <a:lstStyle/>
        <a:p>
          <a:endParaRPr lang="zh-TW" altLang="en-US"/>
        </a:p>
      </dgm:t>
    </dgm:pt>
    <dgm:pt modelId="{AFA5EE7D-B2E5-4889-AE56-3B01BD6C05FF}">
      <dgm:prSet phldrT="[文字]" custT="1"/>
      <dgm:spPr/>
      <dgm:t>
        <a:bodyPr/>
        <a:lstStyle/>
        <a:p>
          <a:r>
            <a:rPr lang="zh-TW" altLang="en-US" sz="4000" b="1" dirty="0" smtClean="0"/>
            <a:t>學習者</a:t>
          </a:r>
          <a:endParaRPr lang="zh-TW" altLang="en-US" sz="4000" b="1" dirty="0"/>
        </a:p>
      </dgm:t>
    </dgm:pt>
    <dgm:pt modelId="{47E6276C-F7A2-4FA1-AC6B-9008C38766AB}" type="parTrans" cxnId="{C639DACF-E0F1-4C02-B2F1-02210A29F36E}">
      <dgm:prSet/>
      <dgm:spPr/>
      <dgm:t>
        <a:bodyPr/>
        <a:lstStyle/>
        <a:p>
          <a:endParaRPr lang="zh-TW" altLang="en-US"/>
        </a:p>
      </dgm:t>
    </dgm:pt>
    <dgm:pt modelId="{C1C5ED0E-4E54-4E58-A27B-ACFC300572A5}" type="sibTrans" cxnId="{C639DACF-E0F1-4C02-B2F1-02210A29F36E}">
      <dgm:prSet/>
      <dgm:spPr/>
      <dgm:t>
        <a:bodyPr/>
        <a:lstStyle/>
        <a:p>
          <a:endParaRPr lang="zh-TW" altLang="en-US"/>
        </a:p>
      </dgm:t>
    </dgm:pt>
    <dgm:pt modelId="{66789511-AB46-4623-8102-71C607513C84}" type="pres">
      <dgm:prSet presAssocID="{940B40ED-8D95-42C3-B99E-2E5154F19D81}" presName="linearFlow" presStyleCnt="0">
        <dgm:presLayoutVars>
          <dgm:dir/>
          <dgm:resizeHandles val="exact"/>
        </dgm:presLayoutVars>
      </dgm:prSet>
      <dgm:spPr/>
    </dgm:pt>
    <dgm:pt modelId="{CF522ECC-4CB9-4776-B808-DE95AC67F4A5}" type="pres">
      <dgm:prSet presAssocID="{BB8EE326-AF1A-4A25-A0DD-6A1AF9633C98}" presName="composite" presStyleCnt="0"/>
      <dgm:spPr/>
    </dgm:pt>
    <dgm:pt modelId="{7E49F1B7-D8B2-4134-9C65-D705622B7A84}" type="pres">
      <dgm:prSet presAssocID="{BB8EE326-AF1A-4A25-A0DD-6A1AF9633C9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C54E00-CFAF-483A-9237-12B6D47CB186}" type="pres">
      <dgm:prSet presAssocID="{BB8EE326-AF1A-4A25-A0DD-6A1AF9633C9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B9F328-54CC-4C30-BE48-AF2FE281DAA6}" type="pres">
      <dgm:prSet presAssocID="{4E14BD4E-912F-430F-9EEC-975FDB87D842}" presName="spacing" presStyleCnt="0"/>
      <dgm:spPr/>
    </dgm:pt>
    <dgm:pt modelId="{190CEA3E-9044-4B0C-990B-B722493E3ECE}" type="pres">
      <dgm:prSet presAssocID="{19B0B173-7791-4491-BA78-D5699950943C}" presName="composite" presStyleCnt="0"/>
      <dgm:spPr/>
    </dgm:pt>
    <dgm:pt modelId="{B67E9E60-B014-4822-8A4E-4384253822E4}" type="pres">
      <dgm:prSet presAssocID="{19B0B173-7791-4491-BA78-D5699950943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D131CC-0301-49F1-9D45-FF31794DAB77}" type="pres">
      <dgm:prSet presAssocID="{19B0B173-7791-4491-BA78-D5699950943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34600-CB4D-4CFB-AB91-2411135111E3}" type="pres">
      <dgm:prSet presAssocID="{0074AEF2-5C29-4FF7-B740-DB3D455500C6}" presName="spacing" presStyleCnt="0"/>
      <dgm:spPr/>
    </dgm:pt>
    <dgm:pt modelId="{2C7458AD-764C-4BE9-B7D8-5D2589B8E208}" type="pres">
      <dgm:prSet presAssocID="{AFA5EE7D-B2E5-4889-AE56-3B01BD6C05FF}" presName="composite" presStyleCnt="0"/>
      <dgm:spPr/>
    </dgm:pt>
    <dgm:pt modelId="{F8FFC936-0477-4646-8792-01CD653CAF28}" type="pres">
      <dgm:prSet presAssocID="{AFA5EE7D-B2E5-4889-AE56-3B01BD6C05F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A44F75-1346-46C7-8315-E18091EC1C91}" type="pres">
      <dgm:prSet presAssocID="{AFA5EE7D-B2E5-4889-AE56-3B01BD6C05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AE5CEB-7787-4D4C-AED8-06C5BBD7264D}" srcId="{940B40ED-8D95-42C3-B99E-2E5154F19D81}" destId="{BB8EE326-AF1A-4A25-A0DD-6A1AF9633C98}" srcOrd="0" destOrd="0" parTransId="{6EDE9166-6E54-4FD7-89D3-DDAE5104DDFC}" sibTransId="{4E14BD4E-912F-430F-9EEC-975FDB87D842}"/>
    <dgm:cxn modelId="{FDA323B1-BD4A-4E30-977C-3929D7CCA61D}" srcId="{940B40ED-8D95-42C3-B99E-2E5154F19D81}" destId="{19B0B173-7791-4491-BA78-D5699950943C}" srcOrd="1" destOrd="0" parTransId="{B4F6DF3F-51D2-4BFB-9770-5FB934550FB5}" sibTransId="{0074AEF2-5C29-4FF7-B740-DB3D455500C6}"/>
    <dgm:cxn modelId="{C639DACF-E0F1-4C02-B2F1-02210A29F36E}" srcId="{940B40ED-8D95-42C3-B99E-2E5154F19D81}" destId="{AFA5EE7D-B2E5-4889-AE56-3B01BD6C05FF}" srcOrd="2" destOrd="0" parTransId="{47E6276C-F7A2-4FA1-AC6B-9008C38766AB}" sibTransId="{C1C5ED0E-4E54-4E58-A27B-ACFC300572A5}"/>
    <dgm:cxn modelId="{ABDB1B4B-2E45-47B1-9591-887F4B427E5A}" type="presOf" srcId="{AFA5EE7D-B2E5-4889-AE56-3B01BD6C05FF}" destId="{29A44F75-1346-46C7-8315-E18091EC1C91}" srcOrd="0" destOrd="0" presId="urn:microsoft.com/office/officeart/2005/8/layout/vList3"/>
    <dgm:cxn modelId="{0775A219-99CF-4D06-A998-77DA0DA2B454}" type="presOf" srcId="{19B0B173-7791-4491-BA78-D5699950943C}" destId="{12D131CC-0301-49F1-9D45-FF31794DAB77}" srcOrd="0" destOrd="0" presId="urn:microsoft.com/office/officeart/2005/8/layout/vList3"/>
    <dgm:cxn modelId="{834015B5-06B4-48C7-8A88-CCA77501B0B3}" type="presOf" srcId="{BB8EE326-AF1A-4A25-A0DD-6A1AF9633C98}" destId="{1DC54E00-CFAF-483A-9237-12B6D47CB186}" srcOrd="0" destOrd="0" presId="urn:microsoft.com/office/officeart/2005/8/layout/vList3"/>
    <dgm:cxn modelId="{3658F87A-C05B-47C6-97BE-60B29FA89B9F}" type="presOf" srcId="{940B40ED-8D95-42C3-B99E-2E5154F19D81}" destId="{66789511-AB46-4623-8102-71C607513C84}" srcOrd="0" destOrd="0" presId="urn:microsoft.com/office/officeart/2005/8/layout/vList3"/>
    <dgm:cxn modelId="{CD3F854D-A917-464F-924D-E9F5FB5ADB0E}" type="presParOf" srcId="{66789511-AB46-4623-8102-71C607513C84}" destId="{CF522ECC-4CB9-4776-B808-DE95AC67F4A5}" srcOrd="0" destOrd="0" presId="urn:microsoft.com/office/officeart/2005/8/layout/vList3"/>
    <dgm:cxn modelId="{5BB28EAE-C97F-45F5-87DC-B845B8506E61}" type="presParOf" srcId="{CF522ECC-4CB9-4776-B808-DE95AC67F4A5}" destId="{7E49F1B7-D8B2-4134-9C65-D705622B7A84}" srcOrd="0" destOrd="0" presId="urn:microsoft.com/office/officeart/2005/8/layout/vList3"/>
    <dgm:cxn modelId="{4E5773D2-2959-49E9-96CE-FA3C7C8EC99F}" type="presParOf" srcId="{CF522ECC-4CB9-4776-B808-DE95AC67F4A5}" destId="{1DC54E00-CFAF-483A-9237-12B6D47CB186}" srcOrd="1" destOrd="0" presId="urn:microsoft.com/office/officeart/2005/8/layout/vList3"/>
    <dgm:cxn modelId="{8ECC2202-3004-4AC2-B74B-98FC83490026}" type="presParOf" srcId="{66789511-AB46-4623-8102-71C607513C84}" destId="{58B9F328-54CC-4C30-BE48-AF2FE281DAA6}" srcOrd="1" destOrd="0" presId="urn:microsoft.com/office/officeart/2005/8/layout/vList3"/>
    <dgm:cxn modelId="{A9D7EDD7-B92E-47B9-924F-36117BBDF05D}" type="presParOf" srcId="{66789511-AB46-4623-8102-71C607513C84}" destId="{190CEA3E-9044-4B0C-990B-B722493E3ECE}" srcOrd="2" destOrd="0" presId="urn:microsoft.com/office/officeart/2005/8/layout/vList3"/>
    <dgm:cxn modelId="{FDE3142A-3A84-46BD-8CEA-00000AE6851B}" type="presParOf" srcId="{190CEA3E-9044-4B0C-990B-B722493E3ECE}" destId="{B67E9E60-B014-4822-8A4E-4384253822E4}" srcOrd="0" destOrd="0" presId="urn:microsoft.com/office/officeart/2005/8/layout/vList3"/>
    <dgm:cxn modelId="{4B0C2C26-28AF-4BFD-BBBF-85FF2A7F72ED}" type="presParOf" srcId="{190CEA3E-9044-4B0C-990B-B722493E3ECE}" destId="{12D131CC-0301-49F1-9D45-FF31794DAB77}" srcOrd="1" destOrd="0" presId="urn:microsoft.com/office/officeart/2005/8/layout/vList3"/>
    <dgm:cxn modelId="{A6DB12B1-4EAE-4591-B1DC-2B791A8B0A9B}" type="presParOf" srcId="{66789511-AB46-4623-8102-71C607513C84}" destId="{9D134600-CB4D-4CFB-AB91-2411135111E3}" srcOrd="3" destOrd="0" presId="urn:microsoft.com/office/officeart/2005/8/layout/vList3"/>
    <dgm:cxn modelId="{E4FDFA94-DD59-4AB6-AC8F-F09CF6E68F28}" type="presParOf" srcId="{66789511-AB46-4623-8102-71C607513C84}" destId="{2C7458AD-764C-4BE9-B7D8-5D2589B8E208}" srcOrd="4" destOrd="0" presId="urn:microsoft.com/office/officeart/2005/8/layout/vList3"/>
    <dgm:cxn modelId="{3F5D4FC9-035F-4ADE-9B5B-E8A77E738327}" type="presParOf" srcId="{2C7458AD-764C-4BE9-B7D8-5D2589B8E208}" destId="{F8FFC936-0477-4646-8792-01CD653CAF28}" srcOrd="0" destOrd="0" presId="urn:microsoft.com/office/officeart/2005/8/layout/vList3"/>
    <dgm:cxn modelId="{FC3F64B2-E1C8-4542-8F7E-E61C867DB7C4}" type="presParOf" srcId="{2C7458AD-764C-4BE9-B7D8-5D2589B8E208}" destId="{29A44F75-1346-46C7-8315-E18091EC1C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5C019-1A6B-40A0-9E39-F55A035B6776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2EBE173-01EC-4422-81B6-57795D8220C1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2060"/>
              </a:solidFill>
            </a:rPr>
            <a:t>二、研究目的與問題</a:t>
          </a:r>
          <a:endParaRPr lang="zh-TW" altLang="en-US" sz="4000" b="1" dirty="0">
            <a:solidFill>
              <a:srgbClr val="002060"/>
            </a:solidFill>
          </a:endParaRPr>
        </a:p>
      </dgm:t>
    </dgm:pt>
    <dgm:pt modelId="{8861957F-32B9-48AE-889F-EFCB32CA9F5E}" type="parTrans" cxnId="{4E5C00A7-94A5-4A82-91A5-C0466AA62C54}">
      <dgm:prSet/>
      <dgm:spPr/>
      <dgm:t>
        <a:bodyPr/>
        <a:lstStyle/>
        <a:p>
          <a:endParaRPr lang="zh-TW" altLang="en-US"/>
        </a:p>
      </dgm:t>
    </dgm:pt>
    <dgm:pt modelId="{E1E03337-5362-4F18-A70F-2266A3B29579}" type="sibTrans" cxnId="{4E5C00A7-94A5-4A82-91A5-C0466AA62C54}">
      <dgm:prSet/>
      <dgm:spPr/>
      <dgm:t>
        <a:bodyPr/>
        <a:lstStyle/>
        <a:p>
          <a:endParaRPr lang="zh-TW" altLang="en-US"/>
        </a:p>
      </dgm:t>
    </dgm:pt>
    <dgm:pt modelId="{A109B0BB-EDD3-46D9-B5CD-718A2DA4C212}">
      <dgm:prSet phldrT="[文字]" custT="1"/>
      <dgm:spPr/>
      <dgm:t>
        <a:bodyPr/>
        <a:lstStyle/>
        <a:p>
          <a:r>
            <a:rPr lang="zh-TW" altLang="en-US" sz="3200" dirty="0" smtClean="0"/>
            <a:t>引導學生「發現」社區需關懷的角落</a:t>
          </a:r>
          <a:endParaRPr lang="zh-TW" altLang="en-US" sz="3200" dirty="0"/>
        </a:p>
      </dgm:t>
    </dgm:pt>
    <dgm:pt modelId="{E8753EDF-1C70-423A-9941-0DFC91C7B8FB}" type="parTrans" cxnId="{B474F6DC-D93D-4B53-94CC-2365F7CDA3A9}">
      <dgm:prSet/>
      <dgm:spPr/>
      <dgm:t>
        <a:bodyPr/>
        <a:lstStyle/>
        <a:p>
          <a:endParaRPr lang="zh-TW" altLang="en-US"/>
        </a:p>
      </dgm:t>
    </dgm:pt>
    <dgm:pt modelId="{E1F7ED82-8EA3-4A96-B33F-0A72575C53EB}" type="sibTrans" cxnId="{B474F6DC-D93D-4B53-94CC-2365F7CDA3A9}">
      <dgm:prSet/>
      <dgm:spPr/>
      <dgm:t>
        <a:bodyPr/>
        <a:lstStyle/>
        <a:p>
          <a:endParaRPr lang="zh-TW" altLang="en-US"/>
        </a:p>
      </dgm:t>
    </dgm:pt>
    <dgm:pt modelId="{4BAB0C7D-A554-4724-B7C7-BB8B14FB2985}">
      <dgm:prSet phldrT="[文字]" custT="1"/>
      <dgm:spPr/>
      <dgm:t>
        <a:bodyPr/>
        <a:lstStyle/>
        <a:p>
          <a:r>
            <a:rPr lang="zh-TW" altLang="en-US" sz="3200" dirty="0" smtClean="0"/>
            <a:t>實踐藝術帶入社區之行動</a:t>
          </a:r>
          <a:endParaRPr lang="zh-TW" altLang="en-US" sz="3200" dirty="0"/>
        </a:p>
      </dgm:t>
    </dgm:pt>
    <dgm:pt modelId="{B54FA06A-5A94-4035-9137-88FAB552006C}" type="parTrans" cxnId="{F00EDB7F-C995-4CC5-A8D6-426EF86B21DD}">
      <dgm:prSet/>
      <dgm:spPr/>
      <dgm:t>
        <a:bodyPr/>
        <a:lstStyle/>
        <a:p>
          <a:endParaRPr lang="zh-TW" altLang="en-US"/>
        </a:p>
      </dgm:t>
    </dgm:pt>
    <dgm:pt modelId="{261D385A-737A-41C6-B3C9-3D130EB6E15F}" type="sibTrans" cxnId="{F00EDB7F-C995-4CC5-A8D6-426EF86B21DD}">
      <dgm:prSet/>
      <dgm:spPr/>
      <dgm:t>
        <a:bodyPr/>
        <a:lstStyle/>
        <a:p>
          <a:endParaRPr lang="zh-TW" altLang="en-US"/>
        </a:p>
      </dgm:t>
    </dgm:pt>
    <dgm:pt modelId="{B012359B-1DBE-4695-9A87-BC9B9386017D}">
      <dgm:prSet phldrT="[文字]" custT="1"/>
      <dgm:spPr/>
      <dgm:t>
        <a:bodyPr/>
        <a:lstStyle/>
        <a:p>
          <a:r>
            <a:rPr lang="zh-TW" altLang="en-US" sz="3200" dirty="0" smtClean="0"/>
            <a:t>社區議題的關注</a:t>
          </a:r>
          <a:endParaRPr lang="zh-TW" altLang="en-US" sz="3200" dirty="0"/>
        </a:p>
      </dgm:t>
    </dgm:pt>
    <dgm:pt modelId="{83C4E43E-6E56-4117-B10F-F7E32E838FB7}" type="parTrans" cxnId="{F7DB6ED5-15F0-47A1-B5A8-56061F572EF1}">
      <dgm:prSet/>
      <dgm:spPr/>
      <dgm:t>
        <a:bodyPr/>
        <a:lstStyle/>
        <a:p>
          <a:endParaRPr lang="zh-TW" altLang="en-US"/>
        </a:p>
      </dgm:t>
    </dgm:pt>
    <dgm:pt modelId="{2F5757B1-D635-4962-B9D2-AEC8AF062C8F}" type="sibTrans" cxnId="{F7DB6ED5-15F0-47A1-B5A8-56061F572EF1}">
      <dgm:prSet/>
      <dgm:spPr/>
      <dgm:t>
        <a:bodyPr/>
        <a:lstStyle/>
        <a:p>
          <a:endParaRPr lang="zh-TW" altLang="en-US"/>
        </a:p>
      </dgm:t>
    </dgm:pt>
    <dgm:pt modelId="{4CDF3661-D221-4AB9-923B-299D603C5F50}" type="pres">
      <dgm:prSet presAssocID="{EAD5C019-1A6B-40A0-9E39-F55A035B6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75DE16-D191-4D51-9156-60201520C7DF}" type="pres">
      <dgm:prSet presAssocID="{F2EBE173-01EC-4422-81B6-57795D8220C1}" presName="parentText" presStyleLbl="node1" presStyleIdx="0" presStyleCnt="1" custLinFactY="-24617" custLinFactNeighborX="-8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B743A5-9C59-4D3B-8B59-092CA5E402D5}" type="pres">
      <dgm:prSet presAssocID="{F2EBE173-01EC-4422-81B6-57795D8220C1}" presName="childText" presStyleLbl="revTx" presStyleIdx="0" presStyleCnt="1" custScaleY="161470" custLinFactNeighborX="893" custLinFactNeighborY="43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E78595-A0EE-448A-AA2E-1A66726F1777}" type="presOf" srcId="{B012359B-1DBE-4695-9A87-BC9B9386017D}" destId="{29B743A5-9C59-4D3B-8B59-092CA5E402D5}" srcOrd="0" destOrd="1" presId="urn:microsoft.com/office/officeart/2005/8/layout/vList2"/>
    <dgm:cxn modelId="{1B3B15C5-5462-4C32-B67A-D4AF93559192}" type="presOf" srcId="{A109B0BB-EDD3-46D9-B5CD-718A2DA4C212}" destId="{29B743A5-9C59-4D3B-8B59-092CA5E402D5}" srcOrd="0" destOrd="0" presId="urn:microsoft.com/office/officeart/2005/8/layout/vList2"/>
    <dgm:cxn modelId="{F7DB6ED5-15F0-47A1-B5A8-56061F572EF1}" srcId="{F2EBE173-01EC-4422-81B6-57795D8220C1}" destId="{B012359B-1DBE-4695-9A87-BC9B9386017D}" srcOrd="1" destOrd="0" parTransId="{83C4E43E-6E56-4117-B10F-F7E32E838FB7}" sibTransId="{2F5757B1-D635-4962-B9D2-AEC8AF062C8F}"/>
    <dgm:cxn modelId="{F00EDB7F-C995-4CC5-A8D6-426EF86B21DD}" srcId="{F2EBE173-01EC-4422-81B6-57795D8220C1}" destId="{4BAB0C7D-A554-4724-B7C7-BB8B14FB2985}" srcOrd="2" destOrd="0" parTransId="{B54FA06A-5A94-4035-9137-88FAB552006C}" sibTransId="{261D385A-737A-41C6-B3C9-3D130EB6E15F}"/>
    <dgm:cxn modelId="{B474F6DC-D93D-4B53-94CC-2365F7CDA3A9}" srcId="{F2EBE173-01EC-4422-81B6-57795D8220C1}" destId="{A109B0BB-EDD3-46D9-B5CD-718A2DA4C212}" srcOrd="0" destOrd="0" parTransId="{E8753EDF-1C70-423A-9941-0DFC91C7B8FB}" sibTransId="{E1F7ED82-8EA3-4A96-B33F-0A72575C53EB}"/>
    <dgm:cxn modelId="{F96170F5-3957-416C-A2AD-8FAE62054E4A}" type="presOf" srcId="{EAD5C019-1A6B-40A0-9E39-F55A035B6776}" destId="{4CDF3661-D221-4AB9-923B-299D603C5F50}" srcOrd="0" destOrd="0" presId="urn:microsoft.com/office/officeart/2005/8/layout/vList2"/>
    <dgm:cxn modelId="{444C0258-0594-4FF0-9A4C-DCA21523D83D}" type="presOf" srcId="{4BAB0C7D-A554-4724-B7C7-BB8B14FB2985}" destId="{29B743A5-9C59-4D3B-8B59-092CA5E402D5}" srcOrd="0" destOrd="2" presId="urn:microsoft.com/office/officeart/2005/8/layout/vList2"/>
    <dgm:cxn modelId="{4E5C00A7-94A5-4A82-91A5-C0466AA62C54}" srcId="{EAD5C019-1A6B-40A0-9E39-F55A035B6776}" destId="{F2EBE173-01EC-4422-81B6-57795D8220C1}" srcOrd="0" destOrd="0" parTransId="{8861957F-32B9-48AE-889F-EFCB32CA9F5E}" sibTransId="{E1E03337-5362-4F18-A70F-2266A3B29579}"/>
    <dgm:cxn modelId="{A1CC860C-5D13-4D04-B4D8-6C71308B9412}" type="presOf" srcId="{F2EBE173-01EC-4422-81B6-57795D8220C1}" destId="{8675DE16-D191-4D51-9156-60201520C7DF}" srcOrd="0" destOrd="0" presId="urn:microsoft.com/office/officeart/2005/8/layout/vList2"/>
    <dgm:cxn modelId="{103FB3BF-D7EE-4E13-8572-2601DEB87A50}" type="presParOf" srcId="{4CDF3661-D221-4AB9-923B-299D603C5F50}" destId="{8675DE16-D191-4D51-9156-60201520C7DF}" srcOrd="0" destOrd="0" presId="urn:microsoft.com/office/officeart/2005/8/layout/vList2"/>
    <dgm:cxn modelId="{E406B46B-8DBF-4070-9124-2461C1CAE9C3}" type="presParOf" srcId="{4CDF3661-D221-4AB9-923B-299D603C5F50}" destId="{29B743A5-9C59-4D3B-8B59-092CA5E402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5C019-1A6B-40A0-9E39-F55A035B677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CDF3661-D221-4AB9-923B-299D603C5F50}" type="pres">
      <dgm:prSet presAssocID="{EAD5C019-1A6B-40A0-9E39-F55A035B6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96983C-3FBA-42AE-96B5-4DA870F80896}" type="presOf" srcId="{EAD5C019-1A6B-40A0-9E39-F55A035B6776}" destId="{4CDF3661-D221-4AB9-923B-299D603C5F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3FA81-B149-4C95-B72D-B98C8361ADE1}" type="doc">
      <dgm:prSet loTypeId="urn:microsoft.com/office/officeart/2005/8/layout/matrix1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A805F0F-F950-48C0-9E6C-CE2973828AA7}">
      <dgm:prSet phldrT="[文字]" custT="1"/>
      <dgm:spPr/>
      <dgm:t>
        <a:bodyPr/>
        <a:lstStyle/>
        <a:p>
          <a:r>
            <a:rPr lang="zh-TW" altLang="en-US" sz="4000" b="0" dirty="0" smtClean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rPr>
            <a:t>文獻探討</a:t>
          </a:r>
          <a:endParaRPr lang="zh-TW" altLang="en-US" sz="4000" b="0" dirty="0">
            <a:solidFill>
              <a:srgbClr val="FF0000"/>
            </a:solidFill>
            <a:latin typeface="文鼎新黑體B" pitchFamily="34" charset="-120"/>
            <a:ea typeface="文鼎新黑體B" pitchFamily="34" charset="-120"/>
          </a:endParaRPr>
        </a:p>
      </dgm:t>
    </dgm:pt>
    <dgm:pt modelId="{60FC179F-703B-4356-87BF-9EDD39CDB767}" type="parTrans" cxnId="{0D2CCCFA-5307-4915-B933-54DE5F915BB5}">
      <dgm:prSet/>
      <dgm:spPr/>
      <dgm:t>
        <a:bodyPr/>
        <a:lstStyle/>
        <a:p>
          <a:endParaRPr lang="zh-TW" altLang="en-US"/>
        </a:p>
      </dgm:t>
    </dgm:pt>
    <dgm:pt modelId="{0CABDB85-2535-4728-88B1-B2E49BDF2FD8}" type="sibTrans" cxnId="{0D2CCCFA-5307-4915-B933-54DE5F915BB5}">
      <dgm:prSet/>
      <dgm:spPr/>
      <dgm:t>
        <a:bodyPr/>
        <a:lstStyle/>
        <a:p>
          <a:endParaRPr lang="zh-TW" altLang="en-US"/>
        </a:p>
      </dgm:t>
    </dgm:pt>
    <dgm:pt modelId="{191336A0-A921-43FA-BCF3-2AB253BA4EA8}">
      <dgm:prSet phldrT="[文字]" custT="1"/>
      <dgm:spPr/>
      <dgm:t>
        <a:bodyPr/>
        <a:lstStyle/>
        <a:p>
          <a:r>
            <a:rPr lang="zh-TW" altLang="en-US" sz="3200" b="1" dirty="0" smtClean="0"/>
            <a:t>一、藝術教育與   社區的關係</a:t>
          </a:r>
          <a:endParaRPr lang="zh-TW" altLang="en-US" sz="3200" b="1" dirty="0"/>
        </a:p>
      </dgm:t>
    </dgm:pt>
    <dgm:pt modelId="{CB3623A8-6895-48EC-8DE9-709FBC5A6DE6}" type="parTrans" cxnId="{EB005E29-D429-46B5-903C-08E326E5E20B}">
      <dgm:prSet/>
      <dgm:spPr/>
      <dgm:t>
        <a:bodyPr/>
        <a:lstStyle/>
        <a:p>
          <a:endParaRPr lang="zh-TW" altLang="en-US"/>
        </a:p>
      </dgm:t>
    </dgm:pt>
    <dgm:pt modelId="{EB5C4C7F-198D-4D7B-889A-11E432BBFCC9}" type="sibTrans" cxnId="{EB005E29-D429-46B5-903C-08E326E5E20B}">
      <dgm:prSet/>
      <dgm:spPr/>
      <dgm:t>
        <a:bodyPr/>
        <a:lstStyle/>
        <a:p>
          <a:endParaRPr lang="zh-TW" altLang="en-US"/>
        </a:p>
      </dgm:t>
    </dgm:pt>
    <dgm:pt modelId="{43DABFC0-5E8F-42A9-B026-92F032D76FC4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2">
                  <a:lumMod val="90000"/>
                </a:schemeClr>
              </a:solidFill>
            </a:rPr>
            <a:t>二、社區取向藝術教育觀</a:t>
          </a:r>
          <a:endParaRPr lang="zh-TW" altLang="en-US" sz="3200" b="1" dirty="0">
            <a:solidFill>
              <a:schemeClr val="bg2">
                <a:lumMod val="90000"/>
              </a:schemeClr>
            </a:solidFill>
          </a:endParaRPr>
        </a:p>
      </dgm:t>
    </dgm:pt>
    <dgm:pt modelId="{D84841E7-706D-4455-8F5F-8160C5F54897}" type="parTrans" cxnId="{16AA924C-8BD5-4CC9-9BC8-323A85667E36}">
      <dgm:prSet/>
      <dgm:spPr/>
      <dgm:t>
        <a:bodyPr/>
        <a:lstStyle/>
        <a:p>
          <a:endParaRPr lang="zh-TW" altLang="en-US"/>
        </a:p>
      </dgm:t>
    </dgm:pt>
    <dgm:pt modelId="{7F9AD339-EAD1-4467-9B4F-6C40F6145780}" type="sibTrans" cxnId="{16AA924C-8BD5-4CC9-9BC8-323A85667E36}">
      <dgm:prSet/>
      <dgm:spPr/>
      <dgm:t>
        <a:bodyPr/>
        <a:lstStyle/>
        <a:p>
          <a:endParaRPr lang="zh-TW" altLang="en-US"/>
        </a:p>
      </dgm:t>
    </dgm:pt>
    <dgm:pt modelId="{924B8FD2-7F87-435A-89DD-93E234140C9C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accent3"/>
              </a:solidFill>
            </a:rPr>
            <a:t>三、社區關懷課程的相關理論基礎</a:t>
          </a:r>
          <a:endParaRPr lang="zh-TW" altLang="en-US" sz="3200" b="1" dirty="0">
            <a:solidFill>
              <a:schemeClr val="accent3"/>
            </a:solidFill>
          </a:endParaRPr>
        </a:p>
      </dgm:t>
    </dgm:pt>
    <dgm:pt modelId="{9A4B039C-43F3-44D0-948E-8B98C9C2B0BD}" type="parTrans" cxnId="{45D6C22F-E034-4F66-883C-948451228511}">
      <dgm:prSet/>
      <dgm:spPr/>
      <dgm:t>
        <a:bodyPr/>
        <a:lstStyle/>
        <a:p>
          <a:endParaRPr lang="zh-TW" altLang="en-US"/>
        </a:p>
      </dgm:t>
    </dgm:pt>
    <dgm:pt modelId="{D9A684AB-2577-432C-8049-91346B00CA59}" type="sibTrans" cxnId="{45D6C22F-E034-4F66-883C-948451228511}">
      <dgm:prSet/>
      <dgm:spPr/>
      <dgm:t>
        <a:bodyPr/>
        <a:lstStyle/>
        <a:p>
          <a:endParaRPr lang="zh-TW" altLang="en-US"/>
        </a:p>
      </dgm:t>
    </dgm:pt>
    <dgm:pt modelId="{82466A6A-E0C3-46A1-9856-EEB5862B6617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0070C0"/>
              </a:solidFill>
            </a:rPr>
            <a:t>四、社區取向藝術教育之相關研究</a:t>
          </a:r>
          <a:endParaRPr lang="zh-TW" altLang="en-US" sz="3200" b="1" dirty="0">
            <a:solidFill>
              <a:srgbClr val="0070C0"/>
            </a:solidFill>
          </a:endParaRPr>
        </a:p>
      </dgm:t>
    </dgm:pt>
    <dgm:pt modelId="{D3EEA06D-6D5C-4561-9F83-99133151389F}" type="parTrans" cxnId="{120EF5EF-601C-473D-B505-71C363DD3587}">
      <dgm:prSet/>
      <dgm:spPr/>
      <dgm:t>
        <a:bodyPr/>
        <a:lstStyle/>
        <a:p>
          <a:endParaRPr lang="zh-TW" altLang="en-US"/>
        </a:p>
      </dgm:t>
    </dgm:pt>
    <dgm:pt modelId="{9C77D2FE-ABA8-4E55-AC78-9270B0CB5A64}" type="sibTrans" cxnId="{120EF5EF-601C-473D-B505-71C363DD3587}">
      <dgm:prSet/>
      <dgm:spPr/>
      <dgm:t>
        <a:bodyPr/>
        <a:lstStyle/>
        <a:p>
          <a:endParaRPr lang="zh-TW" altLang="en-US"/>
        </a:p>
      </dgm:t>
    </dgm:pt>
    <dgm:pt modelId="{6E0D583B-2233-433A-AFD4-324036849675}" type="pres">
      <dgm:prSet presAssocID="{A103FA81-B149-4C95-B72D-B98C8361ADE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FBED80B-695E-4E1A-A5B9-20F13D167990}" type="pres">
      <dgm:prSet presAssocID="{A103FA81-B149-4C95-B72D-B98C8361ADE1}" presName="matrix" presStyleCnt="0"/>
      <dgm:spPr/>
    </dgm:pt>
    <dgm:pt modelId="{743C6190-2862-4E2B-AD60-A023BD817BE7}" type="pres">
      <dgm:prSet presAssocID="{A103FA81-B149-4C95-B72D-B98C8361ADE1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D49A36A1-9B1F-41A3-A510-D29847E99B8C}" type="pres">
      <dgm:prSet presAssocID="{A103FA81-B149-4C95-B72D-B98C8361ADE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D2588-8DDD-4A05-9889-1D281BD42B08}" type="pres">
      <dgm:prSet presAssocID="{A103FA81-B149-4C95-B72D-B98C8361ADE1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19C08B85-C678-42C5-8235-0B777E75812D}" type="pres">
      <dgm:prSet presAssocID="{A103FA81-B149-4C95-B72D-B98C8361ADE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02463D-6131-4D66-9BEC-E6757CD87EE2}" type="pres">
      <dgm:prSet presAssocID="{A103FA81-B149-4C95-B72D-B98C8361ADE1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2B83BAB4-3335-429A-94CB-C4908385A954}" type="pres">
      <dgm:prSet presAssocID="{A103FA81-B149-4C95-B72D-B98C8361ADE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808FDE-C77C-4601-8EAB-AA365C30C38C}" type="pres">
      <dgm:prSet presAssocID="{A103FA81-B149-4C95-B72D-B98C8361ADE1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2458C5A9-A945-4CA1-BE99-3A1EDAE8479E}" type="pres">
      <dgm:prSet presAssocID="{A103FA81-B149-4C95-B72D-B98C8361ADE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AEC99-6459-4094-9CDF-095F2C57F949}" type="pres">
      <dgm:prSet presAssocID="{A103FA81-B149-4C95-B72D-B98C8361ADE1}" presName="centerTile" presStyleLbl="fgShp" presStyleIdx="0" presStyleCnt="1" custScaleX="121795" custScaleY="12658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D6C22F-E034-4F66-883C-948451228511}" srcId="{FA805F0F-F950-48C0-9E6C-CE2973828AA7}" destId="{924B8FD2-7F87-435A-89DD-93E234140C9C}" srcOrd="2" destOrd="0" parTransId="{9A4B039C-43F3-44D0-948E-8B98C9C2B0BD}" sibTransId="{D9A684AB-2577-432C-8049-91346B00CA59}"/>
    <dgm:cxn modelId="{7E4BD491-86D5-4465-8710-01E2A33A4175}" type="presOf" srcId="{43DABFC0-5E8F-42A9-B026-92F032D76FC4}" destId="{821D2588-8DDD-4A05-9889-1D281BD42B08}" srcOrd="0" destOrd="0" presId="urn:microsoft.com/office/officeart/2005/8/layout/matrix1"/>
    <dgm:cxn modelId="{62F9193A-B69F-4AFE-A906-534726400FCA}" type="presOf" srcId="{82466A6A-E0C3-46A1-9856-EEB5862B6617}" destId="{FE808FDE-C77C-4601-8EAB-AA365C30C38C}" srcOrd="0" destOrd="0" presId="urn:microsoft.com/office/officeart/2005/8/layout/matrix1"/>
    <dgm:cxn modelId="{31BC8DF9-002D-4E91-839E-1F93F7B92878}" type="presOf" srcId="{82466A6A-E0C3-46A1-9856-EEB5862B6617}" destId="{2458C5A9-A945-4CA1-BE99-3A1EDAE8479E}" srcOrd="1" destOrd="0" presId="urn:microsoft.com/office/officeart/2005/8/layout/matrix1"/>
    <dgm:cxn modelId="{45C50F4C-CF8F-4997-A1C9-9D33E62CDA9E}" type="presOf" srcId="{FA805F0F-F950-48C0-9E6C-CE2973828AA7}" destId="{A93AEC99-6459-4094-9CDF-095F2C57F949}" srcOrd="0" destOrd="0" presId="urn:microsoft.com/office/officeart/2005/8/layout/matrix1"/>
    <dgm:cxn modelId="{88FBAC8E-5110-4848-A228-066F867E82DD}" type="presOf" srcId="{191336A0-A921-43FA-BCF3-2AB253BA4EA8}" destId="{743C6190-2862-4E2B-AD60-A023BD817BE7}" srcOrd="0" destOrd="0" presId="urn:microsoft.com/office/officeart/2005/8/layout/matrix1"/>
    <dgm:cxn modelId="{B4477BD8-D402-4587-B902-C13B5ADD91D9}" type="presOf" srcId="{A103FA81-B149-4C95-B72D-B98C8361ADE1}" destId="{6E0D583B-2233-433A-AFD4-324036849675}" srcOrd="0" destOrd="0" presId="urn:microsoft.com/office/officeart/2005/8/layout/matrix1"/>
    <dgm:cxn modelId="{D13F6A28-BADC-4382-B7EC-670437FB0B4C}" type="presOf" srcId="{43DABFC0-5E8F-42A9-B026-92F032D76FC4}" destId="{19C08B85-C678-42C5-8235-0B777E75812D}" srcOrd="1" destOrd="0" presId="urn:microsoft.com/office/officeart/2005/8/layout/matrix1"/>
    <dgm:cxn modelId="{16AA924C-8BD5-4CC9-9BC8-323A85667E36}" srcId="{FA805F0F-F950-48C0-9E6C-CE2973828AA7}" destId="{43DABFC0-5E8F-42A9-B026-92F032D76FC4}" srcOrd="1" destOrd="0" parTransId="{D84841E7-706D-4455-8F5F-8160C5F54897}" sibTransId="{7F9AD339-EAD1-4467-9B4F-6C40F6145780}"/>
    <dgm:cxn modelId="{A685EA93-F2BC-4581-8E4E-F7C5A55A7EDC}" type="presOf" srcId="{191336A0-A921-43FA-BCF3-2AB253BA4EA8}" destId="{D49A36A1-9B1F-41A3-A510-D29847E99B8C}" srcOrd="1" destOrd="0" presId="urn:microsoft.com/office/officeart/2005/8/layout/matrix1"/>
    <dgm:cxn modelId="{EB005E29-D429-46B5-903C-08E326E5E20B}" srcId="{FA805F0F-F950-48C0-9E6C-CE2973828AA7}" destId="{191336A0-A921-43FA-BCF3-2AB253BA4EA8}" srcOrd="0" destOrd="0" parTransId="{CB3623A8-6895-48EC-8DE9-709FBC5A6DE6}" sibTransId="{EB5C4C7F-198D-4D7B-889A-11E432BBFCC9}"/>
    <dgm:cxn modelId="{AF5CB91F-CA36-4F7E-8233-5B5FBD3AD090}" type="presOf" srcId="{924B8FD2-7F87-435A-89DD-93E234140C9C}" destId="{2B83BAB4-3335-429A-94CB-C4908385A954}" srcOrd="1" destOrd="0" presId="urn:microsoft.com/office/officeart/2005/8/layout/matrix1"/>
    <dgm:cxn modelId="{196F3BF0-4781-418B-BA34-5A48FBB6A7B5}" type="presOf" srcId="{924B8FD2-7F87-435A-89DD-93E234140C9C}" destId="{1402463D-6131-4D66-9BEC-E6757CD87EE2}" srcOrd="0" destOrd="0" presId="urn:microsoft.com/office/officeart/2005/8/layout/matrix1"/>
    <dgm:cxn modelId="{0D2CCCFA-5307-4915-B933-54DE5F915BB5}" srcId="{A103FA81-B149-4C95-B72D-B98C8361ADE1}" destId="{FA805F0F-F950-48C0-9E6C-CE2973828AA7}" srcOrd="0" destOrd="0" parTransId="{60FC179F-703B-4356-87BF-9EDD39CDB767}" sibTransId="{0CABDB85-2535-4728-88B1-B2E49BDF2FD8}"/>
    <dgm:cxn modelId="{120EF5EF-601C-473D-B505-71C363DD3587}" srcId="{FA805F0F-F950-48C0-9E6C-CE2973828AA7}" destId="{82466A6A-E0C3-46A1-9856-EEB5862B6617}" srcOrd="3" destOrd="0" parTransId="{D3EEA06D-6D5C-4561-9F83-99133151389F}" sibTransId="{9C77D2FE-ABA8-4E55-AC78-9270B0CB5A64}"/>
    <dgm:cxn modelId="{B34D656D-7CEB-485E-95D1-46219BB501EB}" type="presParOf" srcId="{6E0D583B-2233-433A-AFD4-324036849675}" destId="{CFBED80B-695E-4E1A-A5B9-20F13D167990}" srcOrd="0" destOrd="0" presId="urn:microsoft.com/office/officeart/2005/8/layout/matrix1"/>
    <dgm:cxn modelId="{F12EBAC2-F1B3-4D57-8458-0D2B267CF66A}" type="presParOf" srcId="{CFBED80B-695E-4E1A-A5B9-20F13D167990}" destId="{743C6190-2862-4E2B-AD60-A023BD817BE7}" srcOrd="0" destOrd="0" presId="urn:microsoft.com/office/officeart/2005/8/layout/matrix1"/>
    <dgm:cxn modelId="{3700DB8B-6391-4DDE-A9A4-5FB561525E3D}" type="presParOf" srcId="{CFBED80B-695E-4E1A-A5B9-20F13D167990}" destId="{D49A36A1-9B1F-41A3-A510-D29847E99B8C}" srcOrd="1" destOrd="0" presId="urn:microsoft.com/office/officeart/2005/8/layout/matrix1"/>
    <dgm:cxn modelId="{7A634543-2384-4BD0-BE44-9C148B947166}" type="presParOf" srcId="{CFBED80B-695E-4E1A-A5B9-20F13D167990}" destId="{821D2588-8DDD-4A05-9889-1D281BD42B08}" srcOrd="2" destOrd="0" presId="urn:microsoft.com/office/officeart/2005/8/layout/matrix1"/>
    <dgm:cxn modelId="{962DEF98-833C-4AD0-85CC-6EC18396CEDA}" type="presParOf" srcId="{CFBED80B-695E-4E1A-A5B9-20F13D167990}" destId="{19C08B85-C678-42C5-8235-0B777E75812D}" srcOrd="3" destOrd="0" presId="urn:microsoft.com/office/officeart/2005/8/layout/matrix1"/>
    <dgm:cxn modelId="{9231A593-162B-479E-BAD9-59384CA244B7}" type="presParOf" srcId="{CFBED80B-695E-4E1A-A5B9-20F13D167990}" destId="{1402463D-6131-4D66-9BEC-E6757CD87EE2}" srcOrd="4" destOrd="0" presId="urn:microsoft.com/office/officeart/2005/8/layout/matrix1"/>
    <dgm:cxn modelId="{4B1141BF-5437-44D4-8D16-C057A75C595F}" type="presParOf" srcId="{CFBED80B-695E-4E1A-A5B9-20F13D167990}" destId="{2B83BAB4-3335-429A-94CB-C4908385A954}" srcOrd="5" destOrd="0" presId="urn:microsoft.com/office/officeart/2005/8/layout/matrix1"/>
    <dgm:cxn modelId="{4F9E9411-5CDB-4549-BC2A-BAD2C46C7489}" type="presParOf" srcId="{CFBED80B-695E-4E1A-A5B9-20F13D167990}" destId="{FE808FDE-C77C-4601-8EAB-AA365C30C38C}" srcOrd="6" destOrd="0" presId="urn:microsoft.com/office/officeart/2005/8/layout/matrix1"/>
    <dgm:cxn modelId="{0D85C26C-867F-4E00-9330-8754F1F75409}" type="presParOf" srcId="{CFBED80B-695E-4E1A-A5B9-20F13D167990}" destId="{2458C5A9-A945-4CA1-BE99-3A1EDAE8479E}" srcOrd="7" destOrd="0" presId="urn:microsoft.com/office/officeart/2005/8/layout/matrix1"/>
    <dgm:cxn modelId="{8004CE4D-01E5-4B7E-B046-58F11C22C5F3}" type="presParOf" srcId="{6E0D583B-2233-433A-AFD4-324036849675}" destId="{A93AEC99-6459-4094-9CDF-095F2C57F9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BBF3E-4BDC-453D-85A7-1BA7CE25A64D}" type="doc">
      <dgm:prSet loTypeId="urn:microsoft.com/office/officeart/2005/8/layout/cycle6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E18AF79-B361-4D9B-874F-B74A23AAEC75}">
      <dgm:prSet phldrT="[文字]"/>
      <dgm:spPr/>
      <dgm:t>
        <a:bodyPr/>
        <a:lstStyle/>
        <a:p>
          <a:r>
            <a:rPr lang="zh-TW" altLang="en-US" b="1" dirty="0" smtClean="0"/>
            <a:t>研究方法與對象</a:t>
          </a:r>
          <a:endParaRPr lang="zh-TW" altLang="en-US" b="1" dirty="0"/>
        </a:p>
      </dgm:t>
    </dgm:pt>
    <dgm:pt modelId="{3853368C-08AD-49A9-A5FB-64CA2523AFAF}" type="parTrans" cxnId="{FE19C94E-F0E8-42CB-90D9-340F741A5AA5}">
      <dgm:prSet/>
      <dgm:spPr/>
      <dgm:t>
        <a:bodyPr/>
        <a:lstStyle/>
        <a:p>
          <a:endParaRPr lang="zh-TW" altLang="en-US"/>
        </a:p>
      </dgm:t>
    </dgm:pt>
    <dgm:pt modelId="{FA7A7DFA-6259-40F0-88C0-3168CA0172C4}" type="sibTrans" cxnId="{FE19C94E-F0E8-42CB-90D9-340F741A5AA5}">
      <dgm:prSet/>
      <dgm:spPr/>
      <dgm:t>
        <a:bodyPr/>
        <a:lstStyle/>
        <a:p>
          <a:endParaRPr lang="zh-TW" altLang="en-US"/>
        </a:p>
      </dgm:t>
    </dgm:pt>
    <dgm:pt modelId="{C85E361E-3AF2-4E44-858A-7E736B17CF8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</a:rPr>
            <a:t>研究場域</a:t>
          </a:r>
          <a:endParaRPr lang="zh-TW" altLang="en-US" b="1" dirty="0">
            <a:solidFill>
              <a:srgbClr val="002060"/>
            </a:solidFill>
          </a:endParaRPr>
        </a:p>
      </dgm:t>
    </dgm:pt>
    <dgm:pt modelId="{CDEA7DFC-D3B1-4306-9C54-152237917799}" type="parTrans" cxnId="{27E5D88A-A660-4E90-96E8-C4A9360EDFFF}">
      <dgm:prSet/>
      <dgm:spPr/>
      <dgm:t>
        <a:bodyPr/>
        <a:lstStyle/>
        <a:p>
          <a:endParaRPr lang="zh-TW" altLang="en-US"/>
        </a:p>
      </dgm:t>
    </dgm:pt>
    <dgm:pt modelId="{35AD573E-D9FF-4B8E-916C-E2FD437C4D37}" type="sibTrans" cxnId="{27E5D88A-A660-4E90-96E8-C4A9360EDFFF}">
      <dgm:prSet/>
      <dgm:spPr/>
      <dgm:t>
        <a:bodyPr/>
        <a:lstStyle/>
        <a:p>
          <a:endParaRPr lang="zh-TW" altLang="en-US"/>
        </a:p>
      </dgm:t>
    </dgm:pt>
    <dgm:pt modelId="{09EACE3A-2FD3-4308-862A-CBCDD151E8A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669900"/>
              </a:solidFill>
            </a:rPr>
            <a:t>研究架構與流程</a:t>
          </a:r>
          <a:endParaRPr lang="zh-TW" altLang="en-US" b="1" dirty="0">
            <a:solidFill>
              <a:srgbClr val="669900"/>
            </a:solidFill>
          </a:endParaRPr>
        </a:p>
      </dgm:t>
    </dgm:pt>
    <dgm:pt modelId="{3C7CC81A-CA7E-4E3C-9491-50BDC73A7016}" type="parTrans" cxnId="{B1BDF3FA-E161-43D7-A5D3-931A08D11C48}">
      <dgm:prSet/>
      <dgm:spPr/>
      <dgm:t>
        <a:bodyPr/>
        <a:lstStyle/>
        <a:p>
          <a:endParaRPr lang="zh-TW" altLang="en-US"/>
        </a:p>
      </dgm:t>
    </dgm:pt>
    <dgm:pt modelId="{98A370E2-CB75-43A2-820E-76A1681ED4E7}" type="sibTrans" cxnId="{B1BDF3FA-E161-43D7-A5D3-931A08D11C48}">
      <dgm:prSet/>
      <dgm:spPr/>
      <dgm:t>
        <a:bodyPr/>
        <a:lstStyle/>
        <a:p>
          <a:endParaRPr lang="zh-TW" altLang="en-US"/>
        </a:p>
      </dgm:t>
    </dgm:pt>
    <dgm:pt modelId="{2D9EFAA2-AE60-4750-B148-0FE70462430A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6600"/>
              </a:solidFill>
            </a:rPr>
            <a:t>研究工具</a:t>
          </a:r>
          <a:endParaRPr lang="zh-TW" altLang="en-US" b="1" dirty="0">
            <a:solidFill>
              <a:srgbClr val="FF6600"/>
            </a:solidFill>
          </a:endParaRPr>
        </a:p>
      </dgm:t>
    </dgm:pt>
    <dgm:pt modelId="{7BC9CCD2-0E29-404E-83A5-41F318845E06}" type="parTrans" cxnId="{B1C95335-4606-4D86-89DB-232C31CE3BB5}">
      <dgm:prSet/>
      <dgm:spPr/>
      <dgm:t>
        <a:bodyPr/>
        <a:lstStyle/>
        <a:p>
          <a:endParaRPr lang="zh-TW" altLang="en-US"/>
        </a:p>
      </dgm:t>
    </dgm:pt>
    <dgm:pt modelId="{B8AF7988-7CFD-4560-955B-40CCE5A749D0}" type="sibTrans" cxnId="{B1C95335-4606-4D86-89DB-232C31CE3BB5}">
      <dgm:prSet/>
      <dgm:spPr/>
      <dgm:t>
        <a:bodyPr/>
        <a:lstStyle/>
        <a:p>
          <a:endParaRPr lang="zh-TW" altLang="en-US"/>
        </a:p>
      </dgm:t>
    </dgm:pt>
    <dgm:pt modelId="{DAF83970-0572-4B8F-A733-1BEF16E9F0EF}">
      <dgm:prSet phldrT="[文字]"/>
      <dgm:spPr/>
      <dgm:t>
        <a:bodyPr/>
        <a:lstStyle/>
        <a:p>
          <a:r>
            <a:rPr lang="zh-TW" altLang="en-US" b="1" dirty="0" smtClean="0"/>
            <a:t>資料處理與分析</a:t>
          </a:r>
          <a:endParaRPr lang="zh-TW" altLang="en-US" b="1" dirty="0"/>
        </a:p>
      </dgm:t>
    </dgm:pt>
    <dgm:pt modelId="{6D65EB86-0AED-4CEA-B2F5-7D99C026688B}" type="parTrans" cxnId="{2E1D5716-A4E2-44D1-92AA-94AB889D0257}">
      <dgm:prSet/>
      <dgm:spPr/>
      <dgm:t>
        <a:bodyPr/>
        <a:lstStyle/>
        <a:p>
          <a:endParaRPr lang="zh-TW" altLang="en-US"/>
        </a:p>
      </dgm:t>
    </dgm:pt>
    <dgm:pt modelId="{70B0ACC2-E919-4C9A-9E29-5303FE4A5DFE}" type="sibTrans" cxnId="{2E1D5716-A4E2-44D1-92AA-94AB889D0257}">
      <dgm:prSet/>
      <dgm:spPr/>
      <dgm:t>
        <a:bodyPr/>
        <a:lstStyle/>
        <a:p>
          <a:endParaRPr lang="zh-TW" altLang="en-US"/>
        </a:p>
      </dgm:t>
    </dgm:pt>
    <dgm:pt modelId="{0370CC82-AB09-4488-89A3-946876A9AB5D}" type="pres">
      <dgm:prSet presAssocID="{F18BBF3E-4BDC-453D-85A7-1BA7CE25A6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918E86-A33A-4E95-B22D-4BF2ED974888}" type="pres">
      <dgm:prSet presAssocID="{CE18AF79-B361-4D9B-874F-B74A23AAEC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25CCE-0581-4014-BD91-092CADDE2A21}" type="pres">
      <dgm:prSet presAssocID="{CE18AF79-B361-4D9B-874F-B74A23AAEC75}" presName="spNode" presStyleCnt="0"/>
      <dgm:spPr/>
    </dgm:pt>
    <dgm:pt modelId="{7B19FBBD-6D86-4439-A262-7576A8849A69}" type="pres">
      <dgm:prSet presAssocID="{FA7A7DFA-6259-40F0-88C0-3168CA0172C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BB8364F3-EFFF-4E0E-914B-714F15AFEDEC}" type="pres">
      <dgm:prSet presAssocID="{C85E361E-3AF2-4E44-858A-7E736B17CF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28205C-8B05-4793-B79F-02471CF3A551}" type="pres">
      <dgm:prSet presAssocID="{C85E361E-3AF2-4E44-858A-7E736B17CF8F}" presName="spNode" presStyleCnt="0"/>
      <dgm:spPr/>
    </dgm:pt>
    <dgm:pt modelId="{8BF5341D-F22E-49E2-A363-AAD8A8CF2BF6}" type="pres">
      <dgm:prSet presAssocID="{35AD573E-D9FF-4B8E-916C-E2FD437C4D37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0B3D3094-2C62-45BD-8329-360A038A33A2}" type="pres">
      <dgm:prSet presAssocID="{09EACE3A-2FD3-4308-862A-CBCDD151E8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2EEA1A-1F5F-4A03-974A-1A570C0ACFA3}" type="pres">
      <dgm:prSet presAssocID="{09EACE3A-2FD3-4308-862A-CBCDD151E8A6}" presName="spNode" presStyleCnt="0"/>
      <dgm:spPr/>
    </dgm:pt>
    <dgm:pt modelId="{D6B14162-25A6-4F57-BCB1-C3F78E30658D}" type="pres">
      <dgm:prSet presAssocID="{98A370E2-CB75-43A2-820E-76A1681ED4E7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7EA3138-3D92-4CC1-8EE1-FB7201B6379B}" type="pres">
      <dgm:prSet presAssocID="{2D9EFAA2-AE60-4750-B148-0FE7046243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9A72E0-FE62-42DE-9907-CACB9C51429B}" type="pres">
      <dgm:prSet presAssocID="{2D9EFAA2-AE60-4750-B148-0FE70462430A}" presName="spNode" presStyleCnt="0"/>
      <dgm:spPr/>
    </dgm:pt>
    <dgm:pt modelId="{4F5555B6-7AF8-43B5-AF5F-F8EE3DA5B369}" type="pres">
      <dgm:prSet presAssocID="{B8AF7988-7CFD-4560-955B-40CCE5A749D0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89D60BB-5BB3-4C06-A91D-3CE1ADF197A4}" type="pres">
      <dgm:prSet presAssocID="{DAF83970-0572-4B8F-A733-1BEF16E9F0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C9DC7-AFFB-4F8D-B219-E934490E24F7}" type="pres">
      <dgm:prSet presAssocID="{DAF83970-0572-4B8F-A733-1BEF16E9F0EF}" presName="spNode" presStyleCnt="0"/>
      <dgm:spPr/>
    </dgm:pt>
    <dgm:pt modelId="{957904C3-77C3-4BC3-A48C-368DFFBD1E19}" type="pres">
      <dgm:prSet presAssocID="{70B0ACC2-E919-4C9A-9E29-5303FE4A5DFE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FE19C94E-F0E8-42CB-90D9-340F741A5AA5}" srcId="{F18BBF3E-4BDC-453D-85A7-1BA7CE25A64D}" destId="{CE18AF79-B361-4D9B-874F-B74A23AAEC75}" srcOrd="0" destOrd="0" parTransId="{3853368C-08AD-49A9-A5FB-64CA2523AFAF}" sibTransId="{FA7A7DFA-6259-40F0-88C0-3168CA0172C4}"/>
    <dgm:cxn modelId="{6C669DF6-C6B7-4778-8BA8-373F7A325D4F}" type="presOf" srcId="{F18BBF3E-4BDC-453D-85A7-1BA7CE25A64D}" destId="{0370CC82-AB09-4488-89A3-946876A9AB5D}" srcOrd="0" destOrd="0" presId="urn:microsoft.com/office/officeart/2005/8/layout/cycle6"/>
    <dgm:cxn modelId="{591CC464-1E65-4768-8837-3D82EFD94E5F}" type="presOf" srcId="{DAF83970-0572-4B8F-A733-1BEF16E9F0EF}" destId="{389D60BB-5BB3-4C06-A91D-3CE1ADF197A4}" srcOrd="0" destOrd="0" presId="urn:microsoft.com/office/officeart/2005/8/layout/cycle6"/>
    <dgm:cxn modelId="{B1BDF3FA-E161-43D7-A5D3-931A08D11C48}" srcId="{F18BBF3E-4BDC-453D-85A7-1BA7CE25A64D}" destId="{09EACE3A-2FD3-4308-862A-CBCDD151E8A6}" srcOrd="2" destOrd="0" parTransId="{3C7CC81A-CA7E-4E3C-9491-50BDC73A7016}" sibTransId="{98A370E2-CB75-43A2-820E-76A1681ED4E7}"/>
    <dgm:cxn modelId="{54225FBA-7053-44DE-92FF-7438666F245A}" type="presOf" srcId="{B8AF7988-7CFD-4560-955B-40CCE5A749D0}" destId="{4F5555B6-7AF8-43B5-AF5F-F8EE3DA5B369}" srcOrd="0" destOrd="0" presId="urn:microsoft.com/office/officeart/2005/8/layout/cycle6"/>
    <dgm:cxn modelId="{2E1D5716-A4E2-44D1-92AA-94AB889D0257}" srcId="{F18BBF3E-4BDC-453D-85A7-1BA7CE25A64D}" destId="{DAF83970-0572-4B8F-A733-1BEF16E9F0EF}" srcOrd="4" destOrd="0" parTransId="{6D65EB86-0AED-4CEA-B2F5-7D99C026688B}" sibTransId="{70B0ACC2-E919-4C9A-9E29-5303FE4A5DFE}"/>
    <dgm:cxn modelId="{77AA3BA5-F990-449C-A2DC-68CAA8DBE4F9}" type="presOf" srcId="{2D9EFAA2-AE60-4750-B148-0FE70462430A}" destId="{87EA3138-3D92-4CC1-8EE1-FB7201B6379B}" srcOrd="0" destOrd="0" presId="urn:microsoft.com/office/officeart/2005/8/layout/cycle6"/>
    <dgm:cxn modelId="{58071DD0-DACA-4F5A-979B-C8BE56651F84}" type="presOf" srcId="{C85E361E-3AF2-4E44-858A-7E736B17CF8F}" destId="{BB8364F3-EFFF-4E0E-914B-714F15AFEDEC}" srcOrd="0" destOrd="0" presId="urn:microsoft.com/office/officeart/2005/8/layout/cycle6"/>
    <dgm:cxn modelId="{4F8B109E-DF94-4530-B1F8-DFF6B8FB3CD6}" type="presOf" srcId="{CE18AF79-B361-4D9B-874F-B74A23AAEC75}" destId="{E2918E86-A33A-4E95-B22D-4BF2ED974888}" srcOrd="0" destOrd="0" presId="urn:microsoft.com/office/officeart/2005/8/layout/cycle6"/>
    <dgm:cxn modelId="{F8083FA4-FB40-4C9E-88B8-7DEA8209B5CA}" type="presOf" srcId="{35AD573E-D9FF-4B8E-916C-E2FD437C4D37}" destId="{8BF5341D-F22E-49E2-A363-AAD8A8CF2BF6}" srcOrd="0" destOrd="0" presId="urn:microsoft.com/office/officeart/2005/8/layout/cycle6"/>
    <dgm:cxn modelId="{2B12154D-FFA7-45C6-85BE-9EC5D55D120E}" type="presOf" srcId="{09EACE3A-2FD3-4308-862A-CBCDD151E8A6}" destId="{0B3D3094-2C62-45BD-8329-360A038A33A2}" srcOrd="0" destOrd="0" presId="urn:microsoft.com/office/officeart/2005/8/layout/cycle6"/>
    <dgm:cxn modelId="{1FCFE78E-82E6-4E9B-92F9-9DE9A12686F7}" type="presOf" srcId="{70B0ACC2-E919-4C9A-9E29-5303FE4A5DFE}" destId="{957904C3-77C3-4BC3-A48C-368DFFBD1E19}" srcOrd="0" destOrd="0" presId="urn:microsoft.com/office/officeart/2005/8/layout/cycle6"/>
    <dgm:cxn modelId="{1A94296E-291E-44B6-86A2-E3BC2BE94E27}" type="presOf" srcId="{FA7A7DFA-6259-40F0-88C0-3168CA0172C4}" destId="{7B19FBBD-6D86-4439-A262-7576A8849A69}" srcOrd="0" destOrd="0" presId="urn:microsoft.com/office/officeart/2005/8/layout/cycle6"/>
    <dgm:cxn modelId="{27E5D88A-A660-4E90-96E8-C4A9360EDFFF}" srcId="{F18BBF3E-4BDC-453D-85A7-1BA7CE25A64D}" destId="{C85E361E-3AF2-4E44-858A-7E736B17CF8F}" srcOrd="1" destOrd="0" parTransId="{CDEA7DFC-D3B1-4306-9C54-152237917799}" sibTransId="{35AD573E-D9FF-4B8E-916C-E2FD437C4D37}"/>
    <dgm:cxn modelId="{B1C95335-4606-4D86-89DB-232C31CE3BB5}" srcId="{F18BBF3E-4BDC-453D-85A7-1BA7CE25A64D}" destId="{2D9EFAA2-AE60-4750-B148-0FE70462430A}" srcOrd="3" destOrd="0" parTransId="{7BC9CCD2-0E29-404E-83A5-41F318845E06}" sibTransId="{B8AF7988-7CFD-4560-955B-40CCE5A749D0}"/>
    <dgm:cxn modelId="{7742067E-D43F-4FA3-BBE1-C031F6B5F844}" type="presOf" srcId="{98A370E2-CB75-43A2-820E-76A1681ED4E7}" destId="{D6B14162-25A6-4F57-BCB1-C3F78E30658D}" srcOrd="0" destOrd="0" presId="urn:microsoft.com/office/officeart/2005/8/layout/cycle6"/>
    <dgm:cxn modelId="{4F27441F-9786-4DFC-B6BC-2BA93AD58F9A}" type="presParOf" srcId="{0370CC82-AB09-4488-89A3-946876A9AB5D}" destId="{E2918E86-A33A-4E95-B22D-4BF2ED974888}" srcOrd="0" destOrd="0" presId="urn:microsoft.com/office/officeart/2005/8/layout/cycle6"/>
    <dgm:cxn modelId="{83823BC6-DAB5-4738-A547-6D5EBFDA0842}" type="presParOf" srcId="{0370CC82-AB09-4488-89A3-946876A9AB5D}" destId="{60125CCE-0581-4014-BD91-092CADDE2A21}" srcOrd="1" destOrd="0" presId="urn:microsoft.com/office/officeart/2005/8/layout/cycle6"/>
    <dgm:cxn modelId="{F467660B-AA4E-4FDB-B9F8-97A749C15584}" type="presParOf" srcId="{0370CC82-AB09-4488-89A3-946876A9AB5D}" destId="{7B19FBBD-6D86-4439-A262-7576A8849A69}" srcOrd="2" destOrd="0" presId="urn:microsoft.com/office/officeart/2005/8/layout/cycle6"/>
    <dgm:cxn modelId="{A88C354B-D1A7-4249-9C1B-23FA2B4E3E64}" type="presParOf" srcId="{0370CC82-AB09-4488-89A3-946876A9AB5D}" destId="{BB8364F3-EFFF-4E0E-914B-714F15AFEDEC}" srcOrd="3" destOrd="0" presId="urn:microsoft.com/office/officeart/2005/8/layout/cycle6"/>
    <dgm:cxn modelId="{55EE145A-B286-4232-BF40-460F8718B44C}" type="presParOf" srcId="{0370CC82-AB09-4488-89A3-946876A9AB5D}" destId="{7328205C-8B05-4793-B79F-02471CF3A551}" srcOrd="4" destOrd="0" presId="urn:microsoft.com/office/officeart/2005/8/layout/cycle6"/>
    <dgm:cxn modelId="{F572603C-B52E-49BC-A017-C761BBDE1158}" type="presParOf" srcId="{0370CC82-AB09-4488-89A3-946876A9AB5D}" destId="{8BF5341D-F22E-49E2-A363-AAD8A8CF2BF6}" srcOrd="5" destOrd="0" presId="urn:microsoft.com/office/officeart/2005/8/layout/cycle6"/>
    <dgm:cxn modelId="{15A8ED02-1945-4562-8640-801F2EC174FE}" type="presParOf" srcId="{0370CC82-AB09-4488-89A3-946876A9AB5D}" destId="{0B3D3094-2C62-45BD-8329-360A038A33A2}" srcOrd="6" destOrd="0" presId="urn:microsoft.com/office/officeart/2005/8/layout/cycle6"/>
    <dgm:cxn modelId="{C160F323-2288-44AB-81C4-EBC86B49A696}" type="presParOf" srcId="{0370CC82-AB09-4488-89A3-946876A9AB5D}" destId="{F32EEA1A-1F5F-4A03-974A-1A570C0ACFA3}" srcOrd="7" destOrd="0" presId="urn:microsoft.com/office/officeart/2005/8/layout/cycle6"/>
    <dgm:cxn modelId="{50C4967A-28F0-41AB-8727-AD6CC2727750}" type="presParOf" srcId="{0370CC82-AB09-4488-89A3-946876A9AB5D}" destId="{D6B14162-25A6-4F57-BCB1-C3F78E30658D}" srcOrd="8" destOrd="0" presId="urn:microsoft.com/office/officeart/2005/8/layout/cycle6"/>
    <dgm:cxn modelId="{08DBEAD7-8D17-4EA8-8EDB-1CFCBD95B320}" type="presParOf" srcId="{0370CC82-AB09-4488-89A3-946876A9AB5D}" destId="{87EA3138-3D92-4CC1-8EE1-FB7201B6379B}" srcOrd="9" destOrd="0" presId="urn:microsoft.com/office/officeart/2005/8/layout/cycle6"/>
    <dgm:cxn modelId="{A56573E7-131F-4DD7-851C-5CF7559BE9B1}" type="presParOf" srcId="{0370CC82-AB09-4488-89A3-946876A9AB5D}" destId="{CD9A72E0-FE62-42DE-9907-CACB9C51429B}" srcOrd="10" destOrd="0" presId="urn:microsoft.com/office/officeart/2005/8/layout/cycle6"/>
    <dgm:cxn modelId="{332E5083-04B9-4DF0-B9E2-46519D67FF4C}" type="presParOf" srcId="{0370CC82-AB09-4488-89A3-946876A9AB5D}" destId="{4F5555B6-7AF8-43B5-AF5F-F8EE3DA5B369}" srcOrd="11" destOrd="0" presId="urn:microsoft.com/office/officeart/2005/8/layout/cycle6"/>
    <dgm:cxn modelId="{AFB3FDBA-AE06-4D92-91BD-7D794E6A4A5E}" type="presParOf" srcId="{0370CC82-AB09-4488-89A3-946876A9AB5D}" destId="{389D60BB-5BB3-4C06-A91D-3CE1ADF197A4}" srcOrd="12" destOrd="0" presId="urn:microsoft.com/office/officeart/2005/8/layout/cycle6"/>
    <dgm:cxn modelId="{71A0113F-32B4-47E4-B438-B6819AA3E49E}" type="presParOf" srcId="{0370CC82-AB09-4488-89A3-946876A9AB5D}" destId="{359C9DC7-AFFB-4F8D-B219-E934490E24F7}" srcOrd="13" destOrd="0" presId="urn:microsoft.com/office/officeart/2005/8/layout/cycle6"/>
    <dgm:cxn modelId="{4A323C65-08E8-43CE-AD92-8222F5682F20}" type="presParOf" srcId="{0370CC82-AB09-4488-89A3-946876A9AB5D}" destId="{957904C3-77C3-4BC3-A48C-368DFFBD1E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5E1BAE-7A7C-47C7-94B4-5D450782505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0FA6039-B570-4043-BCE7-D5A95CAD0983}">
      <dgm:prSet phldrT="[文字]"/>
      <dgm:spPr/>
      <dgm:t>
        <a:bodyPr/>
        <a:lstStyle/>
        <a:p>
          <a:r>
            <a:rPr lang="zh-TW" altLang="en-US" dirty="0" smtClean="0"/>
            <a:t>社區探訪</a:t>
          </a:r>
          <a:endParaRPr lang="zh-TW" altLang="en-US" dirty="0"/>
        </a:p>
      </dgm:t>
    </dgm:pt>
    <dgm:pt modelId="{0332CE07-2A0C-4819-9F69-94DC9CCE8AD9}" type="parTrans" cxnId="{A5100550-32D2-4F64-A874-7ADBBCC8679B}">
      <dgm:prSet/>
      <dgm:spPr/>
      <dgm:t>
        <a:bodyPr/>
        <a:lstStyle/>
        <a:p>
          <a:endParaRPr lang="zh-TW" altLang="en-US"/>
        </a:p>
      </dgm:t>
    </dgm:pt>
    <dgm:pt modelId="{6B2C19C9-28EE-4D14-89BA-CC8264D3AEDF}" type="sibTrans" cxnId="{A5100550-32D2-4F64-A874-7ADBBCC8679B}">
      <dgm:prSet/>
      <dgm:spPr/>
      <dgm:t>
        <a:bodyPr/>
        <a:lstStyle/>
        <a:p>
          <a:endParaRPr lang="zh-TW" altLang="en-US"/>
        </a:p>
      </dgm:t>
    </dgm:pt>
    <dgm:pt modelId="{63D73E6E-4719-414A-B1E3-D2EC86ED7888}">
      <dgm:prSet phldrT="[文字]"/>
      <dgm:spPr/>
      <dgm:t>
        <a:bodyPr/>
        <a:lstStyle/>
        <a:p>
          <a:r>
            <a:rPr lang="zh-TW" altLang="en-US" dirty="0" smtClean="0"/>
            <a:t>認識社區的自然與人文環境</a:t>
          </a:r>
          <a:endParaRPr lang="zh-TW" altLang="en-US" dirty="0"/>
        </a:p>
      </dgm:t>
    </dgm:pt>
    <dgm:pt modelId="{70FD3B29-8D98-42CC-BFCE-3F287D580926}" type="parTrans" cxnId="{47D8F4B8-F29B-468E-B6F7-30A046557A4C}">
      <dgm:prSet/>
      <dgm:spPr/>
      <dgm:t>
        <a:bodyPr/>
        <a:lstStyle/>
        <a:p>
          <a:endParaRPr lang="zh-TW" altLang="en-US"/>
        </a:p>
      </dgm:t>
    </dgm:pt>
    <dgm:pt modelId="{F3C809AE-FF92-4541-ADFF-5C9ECD50DF34}" type="sibTrans" cxnId="{47D8F4B8-F29B-468E-B6F7-30A046557A4C}">
      <dgm:prSet/>
      <dgm:spPr/>
      <dgm:t>
        <a:bodyPr/>
        <a:lstStyle/>
        <a:p>
          <a:endParaRPr lang="zh-TW" altLang="en-US"/>
        </a:p>
      </dgm:t>
    </dgm:pt>
    <dgm:pt modelId="{7D296726-9183-4D69-9749-58B5E2FB445F}">
      <dgm:prSet phldrT="[文字]"/>
      <dgm:spPr/>
      <dgm:t>
        <a:bodyPr/>
        <a:lstStyle/>
        <a:p>
          <a:r>
            <a:rPr lang="zh-TW" altLang="en-US" dirty="0" smtClean="0"/>
            <a:t>藝術創作</a:t>
          </a:r>
          <a:endParaRPr lang="zh-TW" altLang="en-US" dirty="0"/>
        </a:p>
      </dgm:t>
    </dgm:pt>
    <dgm:pt modelId="{5F3F1829-3E9A-4B6E-AC08-72D25AEABA48}" type="parTrans" cxnId="{39BB75DA-A16A-4537-A807-31975D3D9FCC}">
      <dgm:prSet/>
      <dgm:spPr/>
      <dgm:t>
        <a:bodyPr/>
        <a:lstStyle/>
        <a:p>
          <a:endParaRPr lang="zh-TW" altLang="en-US"/>
        </a:p>
      </dgm:t>
    </dgm:pt>
    <dgm:pt modelId="{2D2542ED-44DC-469A-9924-602EDFA8C38C}" type="sibTrans" cxnId="{39BB75DA-A16A-4537-A807-31975D3D9FCC}">
      <dgm:prSet/>
      <dgm:spPr/>
      <dgm:t>
        <a:bodyPr/>
        <a:lstStyle/>
        <a:p>
          <a:endParaRPr lang="zh-TW" altLang="en-US"/>
        </a:p>
      </dgm:t>
    </dgm:pt>
    <dgm:pt modelId="{3D3874CA-8A9C-480D-B3D2-E3E4C8C2DFFB}">
      <dgm:prSet phldrT="[文字]"/>
      <dgm:spPr/>
      <dgm:t>
        <a:bodyPr/>
        <a:lstStyle/>
        <a:p>
          <a:r>
            <a:rPr lang="zh-TW" altLang="en-US" dirty="0" smtClean="0"/>
            <a:t>藝術走入社區、美感落實</a:t>
          </a:r>
          <a:r>
            <a:rPr lang="zh-TW" altLang="en-US" dirty="0" smtClean="0"/>
            <a:t>生活</a:t>
          </a:r>
          <a:endParaRPr lang="zh-TW" altLang="en-US" dirty="0"/>
        </a:p>
      </dgm:t>
    </dgm:pt>
    <dgm:pt modelId="{B3C63FA7-423E-4BBE-BEC3-CD9BDFE28D51}" type="parTrans" cxnId="{B3C6C1FE-90AF-4F49-AEFD-879C71DE2F8F}">
      <dgm:prSet/>
      <dgm:spPr/>
      <dgm:t>
        <a:bodyPr/>
        <a:lstStyle/>
        <a:p>
          <a:endParaRPr lang="zh-TW" altLang="en-US"/>
        </a:p>
      </dgm:t>
    </dgm:pt>
    <dgm:pt modelId="{B77B20A7-8455-4B9F-89B9-9BE66FD31FE5}" type="sibTrans" cxnId="{B3C6C1FE-90AF-4F49-AEFD-879C71DE2F8F}">
      <dgm:prSet/>
      <dgm:spPr/>
      <dgm:t>
        <a:bodyPr/>
        <a:lstStyle/>
        <a:p>
          <a:endParaRPr lang="zh-TW" altLang="en-US"/>
        </a:p>
      </dgm:t>
    </dgm:pt>
    <dgm:pt modelId="{E901A22C-9DCD-4797-A333-975472578518}">
      <dgm:prSet phldrT="[文字]"/>
      <dgm:spPr/>
      <dgm:t>
        <a:bodyPr/>
        <a:lstStyle/>
        <a:p>
          <a:r>
            <a:rPr lang="zh-TW" altLang="en-US" dirty="0" smtClean="0"/>
            <a:t>實踐關懷</a:t>
          </a:r>
          <a:endParaRPr lang="zh-TW" altLang="en-US" dirty="0"/>
        </a:p>
      </dgm:t>
    </dgm:pt>
    <dgm:pt modelId="{B83CE605-E7EA-4867-8BC6-C1F6D6912BE1}" type="parTrans" cxnId="{CF03EFDB-40AD-429D-A16F-6E74D676F2A3}">
      <dgm:prSet/>
      <dgm:spPr/>
      <dgm:t>
        <a:bodyPr/>
        <a:lstStyle/>
        <a:p>
          <a:endParaRPr lang="zh-TW" altLang="en-US"/>
        </a:p>
      </dgm:t>
    </dgm:pt>
    <dgm:pt modelId="{C4AB9DBE-C8DA-4D76-B61A-96464FF8636E}" type="sibTrans" cxnId="{CF03EFDB-40AD-429D-A16F-6E74D676F2A3}">
      <dgm:prSet/>
      <dgm:spPr/>
      <dgm:t>
        <a:bodyPr/>
        <a:lstStyle/>
        <a:p>
          <a:endParaRPr lang="zh-TW" altLang="en-US"/>
        </a:p>
      </dgm:t>
    </dgm:pt>
    <dgm:pt modelId="{3A1ADE0C-6D29-44C8-B827-E34F9B08EED4}">
      <dgm:prSet phldrT="[文字]"/>
      <dgm:spPr/>
      <dgm:t>
        <a:bodyPr/>
        <a:lstStyle/>
        <a:p>
          <a:r>
            <a:rPr lang="zh-TW" altLang="en-US" dirty="0" smtClean="0"/>
            <a:t>主動關懷社區的人、事、物</a:t>
          </a:r>
          <a:endParaRPr lang="zh-TW" altLang="en-US" dirty="0"/>
        </a:p>
      </dgm:t>
    </dgm:pt>
    <dgm:pt modelId="{58A2F843-68E2-4416-9FB9-B644AE373D15}" type="parTrans" cxnId="{D760DE3E-FA76-460E-8D91-9F5638B676F6}">
      <dgm:prSet/>
      <dgm:spPr/>
      <dgm:t>
        <a:bodyPr/>
        <a:lstStyle/>
        <a:p>
          <a:endParaRPr lang="zh-TW" altLang="en-US"/>
        </a:p>
      </dgm:t>
    </dgm:pt>
    <dgm:pt modelId="{9B7C36E5-6395-4E4B-9E8B-D5FBF76E40C6}" type="sibTrans" cxnId="{D760DE3E-FA76-460E-8D91-9F5638B676F6}">
      <dgm:prSet/>
      <dgm:spPr/>
      <dgm:t>
        <a:bodyPr/>
        <a:lstStyle/>
        <a:p>
          <a:endParaRPr lang="zh-TW" altLang="en-US"/>
        </a:p>
      </dgm:t>
    </dgm:pt>
    <dgm:pt modelId="{ED40EA32-E05D-443B-8F75-B37C67E48B33}" type="pres">
      <dgm:prSet presAssocID="{615E1BAE-7A7C-47C7-94B4-5D45078250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4B69F0-D6C8-4D60-84C8-1706AE666873}" type="pres">
      <dgm:prSet presAssocID="{615E1BAE-7A7C-47C7-94B4-5D450782505F}" presName="tSp" presStyleCnt="0"/>
      <dgm:spPr/>
    </dgm:pt>
    <dgm:pt modelId="{2E45C058-6355-4C0E-BC94-26955360078B}" type="pres">
      <dgm:prSet presAssocID="{615E1BAE-7A7C-47C7-94B4-5D450782505F}" presName="bSp" presStyleCnt="0"/>
      <dgm:spPr/>
    </dgm:pt>
    <dgm:pt modelId="{2BEDA065-7A25-44D8-A01A-3E6086EA6D5F}" type="pres">
      <dgm:prSet presAssocID="{615E1BAE-7A7C-47C7-94B4-5D450782505F}" presName="process" presStyleCnt="0"/>
      <dgm:spPr/>
    </dgm:pt>
    <dgm:pt modelId="{DA202EC4-EF6C-48F2-B0A3-DE1C913353AF}" type="pres">
      <dgm:prSet presAssocID="{80FA6039-B570-4043-BCE7-D5A95CAD0983}" presName="composite1" presStyleCnt="0"/>
      <dgm:spPr/>
    </dgm:pt>
    <dgm:pt modelId="{CBB6D20F-3088-491A-A3BF-4E92B20F4554}" type="pres">
      <dgm:prSet presAssocID="{80FA6039-B570-4043-BCE7-D5A95CAD0983}" presName="dummyNode1" presStyleLbl="node1" presStyleIdx="0" presStyleCnt="3"/>
      <dgm:spPr/>
    </dgm:pt>
    <dgm:pt modelId="{C43F8911-1DCB-4DAF-9A86-714A6855E3AB}" type="pres">
      <dgm:prSet presAssocID="{80FA6039-B570-4043-BCE7-D5A95CAD098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91600-6A60-4095-B344-A49889779B62}" type="pres">
      <dgm:prSet presAssocID="{80FA6039-B570-4043-BCE7-D5A95CAD098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E7769D-71D3-4D42-AA1B-15D52952008C}" type="pres">
      <dgm:prSet presAssocID="{80FA6039-B570-4043-BCE7-D5A95CAD098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220D9A-A746-4B19-AD81-79529A57AFFB}" type="pres">
      <dgm:prSet presAssocID="{80FA6039-B570-4043-BCE7-D5A95CAD0983}" presName="connSite1" presStyleCnt="0"/>
      <dgm:spPr/>
    </dgm:pt>
    <dgm:pt modelId="{BDFC3799-E453-4F8C-B263-945516520B8F}" type="pres">
      <dgm:prSet presAssocID="{6B2C19C9-28EE-4D14-89BA-CC8264D3AEDF}" presName="Name9" presStyleLbl="sibTrans2D1" presStyleIdx="0" presStyleCnt="2"/>
      <dgm:spPr/>
      <dgm:t>
        <a:bodyPr/>
        <a:lstStyle/>
        <a:p>
          <a:endParaRPr lang="zh-TW" altLang="en-US"/>
        </a:p>
      </dgm:t>
    </dgm:pt>
    <dgm:pt modelId="{BE389681-8866-47D2-851B-239658E54445}" type="pres">
      <dgm:prSet presAssocID="{7D296726-9183-4D69-9749-58B5E2FB445F}" presName="composite2" presStyleCnt="0"/>
      <dgm:spPr/>
    </dgm:pt>
    <dgm:pt modelId="{74A40D07-4C05-440E-A685-3A06BBAC8B7B}" type="pres">
      <dgm:prSet presAssocID="{7D296726-9183-4D69-9749-58B5E2FB445F}" presName="dummyNode2" presStyleLbl="node1" presStyleIdx="0" presStyleCnt="3"/>
      <dgm:spPr/>
    </dgm:pt>
    <dgm:pt modelId="{A706875E-9EC2-4A10-B07A-588CF53F59AA}" type="pres">
      <dgm:prSet presAssocID="{7D296726-9183-4D69-9749-58B5E2FB445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1159DD-ED0B-4E6F-9031-93C8D508E6D1}" type="pres">
      <dgm:prSet presAssocID="{7D296726-9183-4D69-9749-58B5E2FB445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B50AA8-07DE-4761-B0D3-7CADA1BD5FC6}" type="pres">
      <dgm:prSet presAssocID="{7D296726-9183-4D69-9749-58B5E2FB445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6B5CA9-AD8E-4B6A-949B-F4A0047BC3C8}" type="pres">
      <dgm:prSet presAssocID="{7D296726-9183-4D69-9749-58B5E2FB445F}" presName="connSite2" presStyleCnt="0"/>
      <dgm:spPr/>
    </dgm:pt>
    <dgm:pt modelId="{31BA0187-679A-48FB-9FCF-BE7EF93AED1F}" type="pres">
      <dgm:prSet presAssocID="{2D2542ED-44DC-469A-9924-602EDFA8C38C}" presName="Name18" presStyleLbl="sibTrans2D1" presStyleIdx="1" presStyleCnt="2"/>
      <dgm:spPr/>
      <dgm:t>
        <a:bodyPr/>
        <a:lstStyle/>
        <a:p>
          <a:endParaRPr lang="zh-TW" altLang="en-US"/>
        </a:p>
      </dgm:t>
    </dgm:pt>
    <dgm:pt modelId="{945378EA-EABE-4846-A3EA-850B2CAC1188}" type="pres">
      <dgm:prSet presAssocID="{E901A22C-9DCD-4797-A333-975472578518}" presName="composite1" presStyleCnt="0"/>
      <dgm:spPr/>
    </dgm:pt>
    <dgm:pt modelId="{4BAAEB18-3BE3-4A67-BE9D-C8C44C4AA950}" type="pres">
      <dgm:prSet presAssocID="{E901A22C-9DCD-4797-A333-975472578518}" presName="dummyNode1" presStyleLbl="node1" presStyleIdx="1" presStyleCnt="3"/>
      <dgm:spPr/>
    </dgm:pt>
    <dgm:pt modelId="{E7DD575A-E1DD-4268-8C7D-5BEF0E0D7331}" type="pres">
      <dgm:prSet presAssocID="{E901A22C-9DCD-4797-A333-97547257851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2F2D4B-E9CD-46C0-80D8-FC8A7E8043D0}" type="pres">
      <dgm:prSet presAssocID="{E901A22C-9DCD-4797-A333-97547257851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6F6DD7-6391-4F58-82E2-C76178CC1D54}" type="pres">
      <dgm:prSet presAssocID="{E901A22C-9DCD-4797-A333-97547257851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4371C1-36C4-4D18-A441-3DCE9290399B}" type="pres">
      <dgm:prSet presAssocID="{E901A22C-9DCD-4797-A333-975472578518}" presName="connSite1" presStyleCnt="0"/>
      <dgm:spPr/>
    </dgm:pt>
  </dgm:ptLst>
  <dgm:cxnLst>
    <dgm:cxn modelId="{B3C6C1FE-90AF-4F49-AEFD-879C71DE2F8F}" srcId="{7D296726-9183-4D69-9749-58B5E2FB445F}" destId="{3D3874CA-8A9C-480D-B3D2-E3E4C8C2DFFB}" srcOrd="0" destOrd="0" parTransId="{B3C63FA7-423E-4BBE-BEC3-CD9BDFE28D51}" sibTransId="{B77B20A7-8455-4B9F-89B9-9BE66FD31FE5}"/>
    <dgm:cxn modelId="{7B72B9F2-98D7-4981-A930-FDCC1119BFBE}" type="presOf" srcId="{3A1ADE0C-6D29-44C8-B827-E34F9B08EED4}" destId="{5E2F2D4B-E9CD-46C0-80D8-FC8A7E8043D0}" srcOrd="1" destOrd="0" presId="urn:microsoft.com/office/officeart/2005/8/layout/hProcess4"/>
    <dgm:cxn modelId="{39BB75DA-A16A-4537-A807-31975D3D9FCC}" srcId="{615E1BAE-7A7C-47C7-94B4-5D450782505F}" destId="{7D296726-9183-4D69-9749-58B5E2FB445F}" srcOrd="1" destOrd="0" parTransId="{5F3F1829-3E9A-4B6E-AC08-72D25AEABA48}" sibTransId="{2D2542ED-44DC-469A-9924-602EDFA8C38C}"/>
    <dgm:cxn modelId="{A76ACA3A-A6BF-4034-BB83-E72C65570D08}" type="presOf" srcId="{63D73E6E-4719-414A-B1E3-D2EC86ED7888}" destId="{5D791600-6A60-4095-B344-A49889779B62}" srcOrd="1" destOrd="0" presId="urn:microsoft.com/office/officeart/2005/8/layout/hProcess4"/>
    <dgm:cxn modelId="{9A5664D4-5482-4A14-BD16-F572199CA276}" type="presOf" srcId="{E901A22C-9DCD-4797-A333-975472578518}" destId="{176F6DD7-6391-4F58-82E2-C76178CC1D54}" srcOrd="0" destOrd="0" presId="urn:microsoft.com/office/officeart/2005/8/layout/hProcess4"/>
    <dgm:cxn modelId="{B977AA15-1556-4A01-8637-BBBCF08EDC4A}" type="presOf" srcId="{80FA6039-B570-4043-BCE7-D5A95CAD0983}" destId="{8DE7769D-71D3-4D42-AA1B-15D52952008C}" srcOrd="0" destOrd="0" presId="urn:microsoft.com/office/officeart/2005/8/layout/hProcess4"/>
    <dgm:cxn modelId="{58BAB0B9-225A-47E0-97E4-68FCE9B3A356}" type="presOf" srcId="{3A1ADE0C-6D29-44C8-B827-E34F9B08EED4}" destId="{E7DD575A-E1DD-4268-8C7D-5BEF0E0D7331}" srcOrd="0" destOrd="0" presId="urn:microsoft.com/office/officeart/2005/8/layout/hProcess4"/>
    <dgm:cxn modelId="{6927D81D-630A-4410-8757-4AB4E8AE81E6}" type="presOf" srcId="{2D2542ED-44DC-469A-9924-602EDFA8C38C}" destId="{31BA0187-679A-48FB-9FCF-BE7EF93AED1F}" srcOrd="0" destOrd="0" presId="urn:microsoft.com/office/officeart/2005/8/layout/hProcess4"/>
    <dgm:cxn modelId="{47D8F4B8-F29B-468E-B6F7-30A046557A4C}" srcId="{80FA6039-B570-4043-BCE7-D5A95CAD0983}" destId="{63D73E6E-4719-414A-B1E3-D2EC86ED7888}" srcOrd="0" destOrd="0" parTransId="{70FD3B29-8D98-42CC-BFCE-3F287D580926}" sibTransId="{F3C809AE-FF92-4541-ADFF-5C9ECD50DF34}"/>
    <dgm:cxn modelId="{A5100550-32D2-4F64-A874-7ADBBCC8679B}" srcId="{615E1BAE-7A7C-47C7-94B4-5D450782505F}" destId="{80FA6039-B570-4043-BCE7-D5A95CAD0983}" srcOrd="0" destOrd="0" parTransId="{0332CE07-2A0C-4819-9F69-94DC9CCE8AD9}" sibTransId="{6B2C19C9-28EE-4D14-89BA-CC8264D3AEDF}"/>
    <dgm:cxn modelId="{DB6AA27E-6BDF-44DE-A872-8D9E8E59EDBA}" type="presOf" srcId="{3D3874CA-8A9C-480D-B3D2-E3E4C8C2DFFB}" destId="{A706875E-9EC2-4A10-B07A-588CF53F59AA}" srcOrd="0" destOrd="0" presId="urn:microsoft.com/office/officeart/2005/8/layout/hProcess4"/>
    <dgm:cxn modelId="{3E1C35AD-C97D-4684-94B0-D003CB9B69F6}" type="presOf" srcId="{615E1BAE-7A7C-47C7-94B4-5D450782505F}" destId="{ED40EA32-E05D-443B-8F75-B37C67E48B33}" srcOrd="0" destOrd="0" presId="urn:microsoft.com/office/officeart/2005/8/layout/hProcess4"/>
    <dgm:cxn modelId="{4A338EEB-7448-4D7C-B822-9C2981EDB902}" type="presOf" srcId="{6B2C19C9-28EE-4D14-89BA-CC8264D3AEDF}" destId="{BDFC3799-E453-4F8C-B263-945516520B8F}" srcOrd="0" destOrd="0" presId="urn:microsoft.com/office/officeart/2005/8/layout/hProcess4"/>
    <dgm:cxn modelId="{26722F89-F5CD-4448-823C-8590D6085CF1}" type="presOf" srcId="{3D3874CA-8A9C-480D-B3D2-E3E4C8C2DFFB}" destId="{151159DD-ED0B-4E6F-9031-93C8D508E6D1}" srcOrd="1" destOrd="0" presId="urn:microsoft.com/office/officeart/2005/8/layout/hProcess4"/>
    <dgm:cxn modelId="{D760DE3E-FA76-460E-8D91-9F5638B676F6}" srcId="{E901A22C-9DCD-4797-A333-975472578518}" destId="{3A1ADE0C-6D29-44C8-B827-E34F9B08EED4}" srcOrd="0" destOrd="0" parTransId="{58A2F843-68E2-4416-9FB9-B644AE373D15}" sibTransId="{9B7C36E5-6395-4E4B-9E8B-D5FBF76E40C6}"/>
    <dgm:cxn modelId="{CF03EFDB-40AD-429D-A16F-6E74D676F2A3}" srcId="{615E1BAE-7A7C-47C7-94B4-5D450782505F}" destId="{E901A22C-9DCD-4797-A333-975472578518}" srcOrd="2" destOrd="0" parTransId="{B83CE605-E7EA-4867-8BC6-C1F6D6912BE1}" sibTransId="{C4AB9DBE-C8DA-4D76-B61A-96464FF8636E}"/>
    <dgm:cxn modelId="{416A8162-0A4B-4E39-B84D-5BC053CCD9F2}" type="presOf" srcId="{63D73E6E-4719-414A-B1E3-D2EC86ED7888}" destId="{C43F8911-1DCB-4DAF-9A86-714A6855E3AB}" srcOrd="0" destOrd="0" presId="urn:microsoft.com/office/officeart/2005/8/layout/hProcess4"/>
    <dgm:cxn modelId="{676EAFC1-225E-4D21-9050-F9B8A1C6ECF0}" type="presOf" srcId="{7D296726-9183-4D69-9749-58B5E2FB445F}" destId="{A4B50AA8-07DE-4761-B0D3-7CADA1BD5FC6}" srcOrd="0" destOrd="0" presId="urn:microsoft.com/office/officeart/2005/8/layout/hProcess4"/>
    <dgm:cxn modelId="{E1A35AFE-985C-4179-9CCB-5D84EF1F4EEC}" type="presParOf" srcId="{ED40EA32-E05D-443B-8F75-B37C67E48B33}" destId="{BF4B69F0-D6C8-4D60-84C8-1706AE666873}" srcOrd="0" destOrd="0" presId="urn:microsoft.com/office/officeart/2005/8/layout/hProcess4"/>
    <dgm:cxn modelId="{A7C98911-D268-4BF6-8576-D5DB6F9B72C0}" type="presParOf" srcId="{ED40EA32-E05D-443B-8F75-B37C67E48B33}" destId="{2E45C058-6355-4C0E-BC94-26955360078B}" srcOrd="1" destOrd="0" presId="urn:microsoft.com/office/officeart/2005/8/layout/hProcess4"/>
    <dgm:cxn modelId="{06D59518-9EB8-466A-8FEB-0097E4359F9F}" type="presParOf" srcId="{ED40EA32-E05D-443B-8F75-B37C67E48B33}" destId="{2BEDA065-7A25-44D8-A01A-3E6086EA6D5F}" srcOrd="2" destOrd="0" presId="urn:microsoft.com/office/officeart/2005/8/layout/hProcess4"/>
    <dgm:cxn modelId="{AFDAEECD-E4E2-43A8-BF08-674033DF9174}" type="presParOf" srcId="{2BEDA065-7A25-44D8-A01A-3E6086EA6D5F}" destId="{DA202EC4-EF6C-48F2-B0A3-DE1C913353AF}" srcOrd="0" destOrd="0" presId="urn:microsoft.com/office/officeart/2005/8/layout/hProcess4"/>
    <dgm:cxn modelId="{25018C34-2496-405D-AB7A-99609D5B0E35}" type="presParOf" srcId="{DA202EC4-EF6C-48F2-B0A3-DE1C913353AF}" destId="{CBB6D20F-3088-491A-A3BF-4E92B20F4554}" srcOrd="0" destOrd="0" presId="urn:microsoft.com/office/officeart/2005/8/layout/hProcess4"/>
    <dgm:cxn modelId="{ECBD0C37-5E79-4E33-9393-D0B79A3A4D3F}" type="presParOf" srcId="{DA202EC4-EF6C-48F2-B0A3-DE1C913353AF}" destId="{C43F8911-1DCB-4DAF-9A86-714A6855E3AB}" srcOrd="1" destOrd="0" presId="urn:microsoft.com/office/officeart/2005/8/layout/hProcess4"/>
    <dgm:cxn modelId="{2A94A5F1-77AF-406D-9EF8-F2C6113DB7F2}" type="presParOf" srcId="{DA202EC4-EF6C-48F2-B0A3-DE1C913353AF}" destId="{5D791600-6A60-4095-B344-A49889779B62}" srcOrd="2" destOrd="0" presId="urn:microsoft.com/office/officeart/2005/8/layout/hProcess4"/>
    <dgm:cxn modelId="{35B1B054-571C-4032-9F11-56D8E0E3471C}" type="presParOf" srcId="{DA202EC4-EF6C-48F2-B0A3-DE1C913353AF}" destId="{8DE7769D-71D3-4D42-AA1B-15D52952008C}" srcOrd="3" destOrd="0" presId="urn:microsoft.com/office/officeart/2005/8/layout/hProcess4"/>
    <dgm:cxn modelId="{A4AA0736-AD2C-49C9-B94B-3D0ED81207C7}" type="presParOf" srcId="{DA202EC4-EF6C-48F2-B0A3-DE1C913353AF}" destId="{F0220D9A-A746-4B19-AD81-79529A57AFFB}" srcOrd="4" destOrd="0" presId="urn:microsoft.com/office/officeart/2005/8/layout/hProcess4"/>
    <dgm:cxn modelId="{C8A37A99-ADD5-4015-BAA0-5CE3988C6E07}" type="presParOf" srcId="{2BEDA065-7A25-44D8-A01A-3E6086EA6D5F}" destId="{BDFC3799-E453-4F8C-B263-945516520B8F}" srcOrd="1" destOrd="0" presId="urn:microsoft.com/office/officeart/2005/8/layout/hProcess4"/>
    <dgm:cxn modelId="{69F3C13E-F853-40FE-BF7B-BDEAB1AA8584}" type="presParOf" srcId="{2BEDA065-7A25-44D8-A01A-3E6086EA6D5F}" destId="{BE389681-8866-47D2-851B-239658E54445}" srcOrd="2" destOrd="0" presId="urn:microsoft.com/office/officeart/2005/8/layout/hProcess4"/>
    <dgm:cxn modelId="{EC70E8D2-DF59-4814-AEC8-800D63B6AB55}" type="presParOf" srcId="{BE389681-8866-47D2-851B-239658E54445}" destId="{74A40D07-4C05-440E-A685-3A06BBAC8B7B}" srcOrd="0" destOrd="0" presId="urn:microsoft.com/office/officeart/2005/8/layout/hProcess4"/>
    <dgm:cxn modelId="{5570D813-E710-4632-8BA5-EE5AE7C5021A}" type="presParOf" srcId="{BE389681-8866-47D2-851B-239658E54445}" destId="{A706875E-9EC2-4A10-B07A-588CF53F59AA}" srcOrd="1" destOrd="0" presId="urn:microsoft.com/office/officeart/2005/8/layout/hProcess4"/>
    <dgm:cxn modelId="{CF0E738A-95D4-47B1-9C11-E5B0F3237B75}" type="presParOf" srcId="{BE389681-8866-47D2-851B-239658E54445}" destId="{151159DD-ED0B-4E6F-9031-93C8D508E6D1}" srcOrd="2" destOrd="0" presId="urn:microsoft.com/office/officeart/2005/8/layout/hProcess4"/>
    <dgm:cxn modelId="{9E7EF8F1-E7B6-4065-9BFA-AFE057F6630E}" type="presParOf" srcId="{BE389681-8866-47D2-851B-239658E54445}" destId="{A4B50AA8-07DE-4761-B0D3-7CADA1BD5FC6}" srcOrd="3" destOrd="0" presId="urn:microsoft.com/office/officeart/2005/8/layout/hProcess4"/>
    <dgm:cxn modelId="{04B091A1-6089-4075-AD6C-CC7AB742527F}" type="presParOf" srcId="{BE389681-8866-47D2-851B-239658E54445}" destId="{A36B5CA9-AD8E-4B6A-949B-F4A0047BC3C8}" srcOrd="4" destOrd="0" presId="urn:microsoft.com/office/officeart/2005/8/layout/hProcess4"/>
    <dgm:cxn modelId="{98EDA347-1F46-4948-85CA-1CB2EE2FEF4B}" type="presParOf" srcId="{2BEDA065-7A25-44D8-A01A-3E6086EA6D5F}" destId="{31BA0187-679A-48FB-9FCF-BE7EF93AED1F}" srcOrd="3" destOrd="0" presId="urn:microsoft.com/office/officeart/2005/8/layout/hProcess4"/>
    <dgm:cxn modelId="{DB05BC2C-AFD2-4D5F-87BF-57BAE822635E}" type="presParOf" srcId="{2BEDA065-7A25-44D8-A01A-3E6086EA6D5F}" destId="{945378EA-EABE-4846-A3EA-850B2CAC1188}" srcOrd="4" destOrd="0" presId="urn:microsoft.com/office/officeart/2005/8/layout/hProcess4"/>
    <dgm:cxn modelId="{F536EF36-4855-4EAB-A30C-E1008B1B433E}" type="presParOf" srcId="{945378EA-EABE-4846-A3EA-850B2CAC1188}" destId="{4BAAEB18-3BE3-4A67-BE9D-C8C44C4AA950}" srcOrd="0" destOrd="0" presId="urn:microsoft.com/office/officeart/2005/8/layout/hProcess4"/>
    <dgm:cxn modelId="{49ED2DC4-C770-4611-83D6-C40182BB428D}" type="presParOf" srcId="{945378EA-EABE-4846-A3EA-850B2CAC1188}" destId="{E7DD575A-E1DD-4268-8C7D-5BEF0E0D7331}" srcOrd="1" destOrd="0" presId="urn:microsoft.com/office/officeart/2005/8/layout/hProcess4"/>
    <dgm:cxn modelId="{62480DB3-B0DB-456F-9B0A-F408448E5AFE}" type="presParOf" srcId="{945378EA-EABE-4846-A3EA-850B2CAC1188}" destId="{5E2F2D4B-E9CD-46C0-80D8-FC8A7E8043D0}" srcOrd="2" destOrd="0" presId="urn:microsoft.com/office/officeart/2005/8/layout/hProcess4"/>
    <dgm:cxn modelId="{13F586A6-EC1F-4B0F-B333-A865A63FD3A7}" type="presParOf" srcId="{945378EA-EABE-4846-A3EA-850B2CAC1188}" destId="{176F6DD7-6391-4F58-82E2-C76178CC1D54}" srcOrd="3" destOrd="0" presId="urn:microsoft.com/office/officeart/2005/8/layout/hProcess4"/>
    <dgm:cxn modelId="{819DDE3B-A43F-480B-9133-8DE3ACEE31B9}" type="presParOf" srcId="{945378EA-EABE-4846-A3EA-850B2CAC1188}" destId="{2F4371C1-36C4-4D18-A441-3DCE929039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1CAD32-0830-463A-92EB-C550288405D2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39A8E77-5E3F-4F1D-B0C9-DE636E8CDA4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2">
                  <a:lumMod val="75000"/>
                </a:schemeClr>
              </a:solidFill>
            </a:rPr>
            <a:t>一、國中美術班課程之現況分析</a:t>
          </a:r>
          <a:endParaRPr lang="zh-TW" alt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AD4DE3CF-0DE8-4442-BC7A-1D40A33CCA8D}" type="parTrans" cxnId="{9DF81EC0-306D-4FEC-A712-CED3316AED55}">
      <dgm:prSet/>
      <dgm:spPr/>
      <dgm:t>
        <a:bodyPr/>
        <a:lstStyle/>
        <a:p>
          <a:endParaRPr lang="zh-TW" altLang="en-US"/>
        </a:p>
      </dgm:t>
    </dgm:pt>
    <dgm:pt modelId="{A74C68D0-FD57-4BEB-9D2B-5F29812E5CC1}" type="sibTrans" cxnId="{9DF81EC0-306D-4FEC-A712-CED3316AED55}">
      <dgm:prSet/>
      <dgm:spPr/>
      <dgm:t>
        <a:bodyPr/>
        <a:lstStyle/>
        <a:p>
          <a:endParaRPr lang="zh-TW" altLang="en-US"/>
        </a:p>
      </dgm:t>
    </dgm:pt>
    <dgm:pt modelId="{86F845E8-8D95-4D1C-8CAC-5487A0CB6712}">
      <dgm:prSet phldrT="[文字]"/>
      <dgm:spPr/>
      <dgm:t>
        <a:bodyPr/>
        <a:lstStyle/>
        <a:p>
          <a:r>
            <a:rPr lang="zh-TW" altLang="en-US" b="1" dirty="0" smtClean="0"/>
            <a:t>二、社區取向藝術教育課程之實施與討論</a:t>
          </a:r>
          <a:endParaRPr lang="zh-TW" altLang="en-US" b="1" dirty="0"/>
        </a:p>
      </dgm:t>
    </dgm:pt>
    <dgm:pt modelId="{C2003184-F71D-486B-A010-CD59FE6C27CC}" type="parTrans" cxnId="{442CF812-6E93-4D7E-AA87-7306590D6EF6}">
      <dgm:prSet/>
      <dgm:spPr/>
      <dgm:t>
        <a:bodyPr/>
        <a:lstStyle/>
        <a:p>
          <a:endParaRPr lang="zh-TW" altLang="en-US"/>
        </a:p>
      </dgm:t>
    </dgm:pt>
    <dgm:pt modelId="{0B0305AF-C004-4F68-95EB-BBD903FE6AC9}" type="sibTrans" cxnId="{442CF812-6E93-4D7E-AA87-7306590D6EF6}">
      <dgm:prSet/>
      <dgm:spPr/>
      <dgm:t>
        <a:bodyPr/>
        <a:lstStyle/>
        <a:p>
          <a:endParaRPr lang="zh-TW" altLang="en-US"/>
        </a:p>
      </dgm:t>
    </dgm:pt>
    <dgm:pt modelId="{4A80327C-4141-4C22-ACF2-29967B0282B0}">
      <dgm:prSet phldrT="[文字]"/>
      <dgm:spPr/>
      <dgm:t>
        <a:bodyPr/>
        <a:lstStyle/>
        <a:p>
          <a:r>
            <a:rPr lang="zh-TW" altLang="en-US" b="1" smtClean="0">
              <a:solidFill>
                <a:srgbClr val="7030A0"/>
              </a:solidFill>
            </a:rPr>
            <a:t>三、研究結果與回饋</a:t>
          </a:r>
          <a:endParaRPr lang="zh-TW" altLang="en-US" b="1" dirty="0">
            <a:solidFill>
              <a:srgbClr val="7030A0"/>
            </a:solidFill>
          </a:endParaRPr>
        </a:p>
      </dgm:t>
    </dgm:pt>
    <dgm:pt modelId="{3FDD1B56-641C-41CF-8041-704C3DB59EAE}" type="parTrans" cxnId="{528FCB3A-2DB6-48C1-8EB6-0DD11F42CD41}">
      <dgm:prSet/>
      <dgm:spPr/>
      <dgm:t>
        <a:bodyPr/>
        <a:lstStyle/>
        <a:p>
          <a:endParaRPr lang="zh-TW" altLang="en-US"/>
        </a:p>
      </dgm:t>
    </dgm:pt>
    <dgm:pt modelId="{1E0CBFB2-6BDB-412D-B4E4-69720E8AD632}" type="sibTrans" cxnId="{528FCB3A-2DB6-48C1-8EB6-0DD11F42CD41}">
      <dgm:prSet/>
      <dgm:spPr/>
      <dgm:t>
        <a:bodyPr/>
        <a:lstStyle/>
        <a:p>
          <a:endParaRPr lang="zh-TW" altLang="en-US"/>
        </a:p>
      </dgm:t>
    </dgm:pt>
    <dgm:pt modelId="{A58F279E-BEC3-4326-A83A-A3A94F68497C}" type="pres">
      <dgm:prSet presAssocID="{4F1CAD32-0830-463A-92EB-C550288405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1C456A-5DB2-45DC-A76C-DF59ECC1AFEC}" type="pres">
      <dgm:prSet presAssocID="{A39A8E77-5E3F-4F1D-B0C9-DE636E8CDA47}" presName="parentLin" presStyleCnt="0"/>
      <dgm:spPr/>
    </dgm:pt>
    <dgm:pt modelId="{C5BE62CC-5E50-4497-A9BB-BEFDF1D43AD8}" type="pres">
      <dgm:prSet presAssocID="{A39A8E77-5E3F-4F1D-B0C9-DE636E8CDA4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A4396F3-E155-457C-A40E-246FC09EBAA6}" type="pres">
      <dgm:prSet presAssocID="{A39A8E77-5E3F-4F1D-B0C9-DE636E8CDA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0649D3-6BF5-4745-8916-E1B551C503C4}" type="pres">
      <dgm:prSet presAssocID="{A39A8E77-5E3F-4F1D-B0C9-DE636E8CDA47}" presName="negativeSpace" presStyleCnt="0"/>
      <dgm:spPr/>
    </dgm:pt>
    <dgm:pt modelId="{259621C4-6B2C-4591-B221-079A12366CF0}" type="pres">
      <dgm:prSet presAssocID="{A39A8E77-5E3F-4F1D-B0C9-DE636E8CDA47}" presName="childText" presStyleLbl="conFgAcc1" presStyleIdx="0" presStyleCnt="3">
        <dgm:presLayoutVars>
          <dgm:bulletEnabled val="1"/>
        </dgm:presLayoutVars>
      </dgm:prSet>
      <dgm:spPr/>
    </dgm:pt>
    <dgm:pt modelId="{40FD99E0-3123-451F-A1A5-F315E52C280A}" type="pres">
      <dgm:prSet presAssocID="{A74C68D0-FD57-4BEB-9D2B-5F29812E5CC1}" presName="spaceBetweenRectangles" presStyleCnt="0"/>
      <dgm:spPr/>
    </dgm:pt>
    <dgm:pt modelId="{CB1CD22B-27F5-4412-84AC-FAFD004784F9}" type="pres">
      <dgm:prSet presAssocID="{86F845E8-8D95-4D1C-8CAC-5487A0CB6712}" presName="parentLin" presStyleCnt="0"/>
      <dgm:spPr/>
    </dgm:pt>
    <dgm:pt modelId="{479AD50F-8DFB-464F-97FC-7A4B75F77CBD}" type="pres">
      <dgm:prSet presAssocID="{86F845E8-8D95-4D1C-8CAC-5487A0CB671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F5764EE-B380-493D-91EF-0B10AAFE3D7A}" type="pres">
      <dgm:prSet presAssocID="{86F845E8-8D95-4D1C-8CAC-5487A0CB67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EBC6C-F6FE-4CF9-BF42-32F48C7212CD}" type="pres">
      <dgm:prSet presAssocID="{86F845E8-8D95-4D1C-8CAC-5487A0CB6712}" presName="negativeSpace" presStyleCnt="0"/>
      <dgm:spPr/>
    </dgm:pt>
    <dgm:pt modelId="{77D2CCB2-E04B-41F5-98D8-54021E9CE7FA}" type="pres">
      <dgm:prSet presAssocID="{86F845E8-8D95-4D1C-8CAC-5487A0CB6712}" presName="childText" presStyleLbl="conFgAcc1" presStyleIdx="1" presStyleCnt="3">
        <dgm:presLayoutVars>
          <dgm:bulletEnabled val="1"/>
        </dgm:presLayoutVars>
      </dgm:prSet>
      <dgm:spPr/>
    </dgm:pt>
    <dgm:pt modelId="{9ED90ECB-65B1-493C-9217-D22D2EE0DCF1}" type="pres">
      <dgm:prSet presAssocID="{0B0305AF-C004-4F68-95EB-BBD903FE6AC9}" presName="spaceBetweenRectangles" presStyleCnt="0"/>
      <dgm:spPr/>
    </dgm:pt>
    <dgm:pt modelId="{BA8B9796-0A1D-4B48-9816-73F7B99639B3}" type="pres">
      <dgm:prSet presAssocID="{4A80327C-4141-4C22-ACF2-29967B0282B0}" presName="parentLin" presStyleCnt="0"/>
      <dgm:spPr/>
    </dgm:pt>
    <dgm:pt modelId="{9E2A0751-DA0E-47DC-8D37-F4FB074BB5B0}" type="pres">
      <dgm:prSet presAssocID="{4A80327C-4141-4C22-ACF2-29967B0282B0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487CF47E-48D8-4E20-8272-CADB6EFF60D6}" type="pres">
      <dgm:prSet presAssocID="{4A80327C-4141-4C22-ACF2-29967B0282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9364EC-C3FF-4AD2-B28F-C2155C241419}" type="pres">
      <dgm:prSet presAssocID="{4A80327C-4141-4C22-ACF2-29967B0282B0}" presName="negativeSpace" presStyleCnt="0"/>
      <dgm:spPr/>
    </dgm:pt>
    <dgm:pt modelId="{F125B46E-4424-4C0E-B76F-87E85D5040BA}" type="pres">
      <dgm:prSet presAssocID="{4A80327C-4141-4C22-ACF2-29967B0282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BE424C-6DD7-40B6-97C6-1E99591EB5F7}" type="presOf" srcId="{4A80327C-4141-4C22-ACF2-29967B0282B0}" destId="{9E2A0751-DA0E-47DC-8D37-F4FB074BB5B0}" srcOrd="0" destOrd="0" presId="urn:microsoft.com/office/officeart/2005/8/layout/list1"/>
    <dgm:cxn modelId="{554B872C-1D08-4C25-B6DF-C1FC52A4E112}" type="presOf" srcId="{A39A8E77-5E3F-4F1D-B0C9-DE636E8CDA47}" destId="{C5BE62CC-5E50-4497-A9BB-BEFDF1D43AD8}" srcOrd="0" destOrd="0" presId="urn:microsoft.com/office/officeart/2005/8/layout/list1"/>
    <dgm:cxn modelId="{9DF81EC0-306D-4FEC-A712-CED3316AED55}" srcId="{4F1CAD32-0830-463A-92EB-C550288405D2}" destId="{A39A8E77-5E3F-4F1D-B0C9-DE636E8CDA47}" srcOrd="0" destOrd="0" parTransId="{AD4DE3CF-0DE8-4442-BC7A-1D40A33CCA8D}" sibTransId="{A74C68D0-FD57-4BEB-9D2B-5F29812E5CC1}"/>
    <dgm:cxn modelId="{19407710-7815-4AF3-8B38-0E51DFEC567F}" type="presOf" srcId="{86F845E8-8D95-4D1C-8CAC-5487A0CB6712}" destId="{4F5764EE-B380-493D-91EF-0B10AAFE3D7A}" srcOrd="1" destOrd="0" presId="urn:microsoft.com/office/officeart/2005/8/layout/list1"/>
    <dgm:cxn modelId="{AFA320BE-9E37-41C2-B879-78B466608054}" type="presOf" srcId="{4A80327C-4141-4C22-ACF2-29967B0282B0}" destId="{487CF47E-48D8-4E20-8272-CADB6EFF60D6}" srcOrd="1" destOrd="0" presId="urn:microsoft.com/office/officeart/2005/8/layout/list1"/>
    <dgm:cxn modelId="{07F8849C-87FD-4F20-893C-DD2A2CDF32BE}" type="presOf" srcId="{4F1CAD32-0830-463A-92EB-C550288405D2}" destId="{A58F279E-BEC3-4326-A83A-A3A94F68497C}" srcOrd="0" destOrd="0" presId="urn:microsoft.com/office/officeart/2005/8/layout/list1"/>
    <dgm:cxn modelId="{528FCB3A-2DB6-48C1-8EB6-0DD11F42CD41}" srcId="{4F1CAD32-0830-463A-92EB-C550288405D2}" destId="{4A80327C-4141-4C22-ACF2-29967B0282B0}" srcOrd="2" destOrd="0" parTransId="{3FDD1B56-641C-41CF-8041-704C3DB59EAE}" sibTransId="{1E0CBFB2-6BDB-412D-B4E4-69720E8AD632}"/>
    <dgm:cxn modelId="{77154348-B465-47DA-9ADF-3BA67F0F389F}" type="presOf" srcId="{A39A8E77-5E3F-4F1D-B0C9-DE636E8CDA47}" destId="{9A4396F3-E155-457C-A40E-246FC09EBAA6}" srcOrd="1" destOrd="0" presId="urn:microsoft.com/office/officeart/2005/8/layout/list1"/>
    <dgm:cxn modelId="{442CF812-6E93-4D7E-AA87-7306590D6EF6}" srcId="{4F1CAD32-0830-463A-92EB-C550288405D2}" destId="{86F845E8-8D95-4D1C-8CAC-5487A0CB6712}" srcOrd="1" destOrd="0" parTransId="{C2003184-F71D-486B-A010-CD59FE6C27CC}" sibTransId="{0B0305AF-C004-4F68-95EB-BBD903FE6AC9}"/>
    <dgm:cxn modelId="{FD6A8DFC-9EBD-42F8-A11E-794DDC615BFB}" type="presOf" srcId="{86F845E8-8D95-4D1C-8CAC-5487A0CB6712}" destId="{479AD50F-8DFB-464F-97FC-7A4B75F77CBD}" srcOrd="0" destOrd="0" presId="urn:microsoft.com/office/officeart/2005/8/layout/list1"/>
    <dgm:cxn modelId="{39B078F6-F5F4-418D-BAC8-62CE669E7744}" type="presParOf" srcId="{A58F279E-BEC3-4326-A83A-A3A94F68497C}" destId="{0B1C456A-5DB2-45DC-A76C-DF59ECC1AFEC}" srcOrd="0" destOrd="0" presId="urn:microsoft.com/office/officeart/2005/8/layout/list1"/>
    <dgm:cxn modelId="{3FE2B26C-1290-4FBA-9F22-611B826DF98C}" type="presParOf" srcId="{0B1C456A-5DB2-45DC-A76C-DF59ECC1AFEC}" destId="{C5BE62CC-5E50-4497-A9BB-BEFDF1D43AD8}" srcOrd="0" destOrd="0" presId="urn:microsoft.com/office/officeart/2005/8/layout/list1"/>
    <dgm:cxn modelId="{85E57F62-F786-4290-A13D-0520860D4EF2}" type="presParOf" srcId="{0B1C456A-5DB2-45DC-A76C-DF59ECC1AFEC}" destId="{9A4396F3-E155-457C-A40E-246FC09EBAA6}" srcOrd="1" destOrd="0" presId="urn:microsoft.com/office/officeart/2005/8/layout/list1"/>
    <dgm:cxn modelId="{4B61B29C-C67E-4B8D-AB84-2B081092913D}" type="presParOf" srcId="{A58F279E-BEC3-4326-A83A-A3A94F68497C}" destId="{540649D3-6BF5-4745-8916-E1B551C503C4}" srcOrd="1" destOrd="0" presId="urn:microsoft.com/office/officeart/2005/8/layout/list1"/>
    <dgm:cxn modelId="{1AA53764-D9D0-4D00-90B8-3946C3D267D3}" type="presParOf" srcId="{A58F279E-BEC3-4326-A83A-A3A94F68497C}" destId="{259621C4-6B2C-4591-B221-079A12366CF0}" srcOrd="2" destOrd="0" presId="urn:microsoft.com/office/officeart/2005/8/layout/list1"/>
    <dgm:cxn modelId="{1572B0A1-992A-41BE-880D-47994CD78814}" type="presParOf" srcId="{A58F279E-BEC3-4326-A83A-A3A94F68497C}" destId="{40FD99E0-3123-451F-A1A5-F315E52C280A}" srcOrd="3" destOrd="0" presId="urn:microsoft.com/office/officeart/2005/8/layout/list1"/>
    <dgm:cxn modelId="{82ECCDF4-417F-4FE8-BF64-580EAA2D5C29}" type="presParOf" srcId="{A58F279E-BEC3-4326-A83A-A3A94F68497C}" destId="{CB1CD22B-27F5-4412-84AC-FAFD004784F9}" srcOrd="4" destOrd="0" presId="urn:microsoft.com/office/officeart/2005/8/layout/list1"/>
    <dgm:cxn modelId="{093B8A47-8DF1-46C5-B437-E987EECA5530}" type="presParOf" srcId="{CB1CD22B-27F5-4412-84AC-FAFD004784F9}" destId="{479AD50F-8DFB-464F-97FC-7A4B75F77CBD}" srcOrd="0" destOrd="0" presId="urn:microsoft.com/office/officeart/2005/8/layout/list1"/>
    <dgm:cxn modelId="{0F7316F1-7773-4771-9B27-75512E0696BE}" type="presParOf" srcId="{CB1CD22B-27F5-4412-84AC-FAFD004784F9}" destId="{4F5764EE-B380-493D-91EF-0B10AAFE3D7A}" srcOrd="1" destOrd="0" presId="urn:microsoft.com/office/officeart/2005/8/layout/list1"/>
    <dgm:cxn modelId="{7C158BF0-0B02-4F76-A8CE-2D3302D0CC3B}" type="presParOf" srcId="{A58F279E-BEC3-4326-A83A-A3A94F68497C}" destId="{29DEBC6C-F6FE-4CF9-BF42-32F48C7212CD}" srcOrd="5" destOrd="0" presId="urn:microsoft.com/office/officeart/2005/8/layout/list1"/>
    <dgm:cxn modelId="{B8F51B70-CA00-4780-8D07-03324C83F3D3}" type="presParOf" srcId="{A58F279E-BEC3-4326-A83A-A3A94F68497C}" destId="{77D2CCB2-E04B-41F5-98D8-54021E9CE7FA}" srcOrd="6" destOrd="0" presId="urn:microsoft.com/office/officeart/2005/8/layout/list1"/>
    <dgm:cxn modelId="{E1C92082-92A5-4138-BFBE-776FFD7A11AC}" type="presParOf" srcId="{A58F279E-BEC3-4326-A83A-A3A94F68497C}" destId="{9ED90ECB-65B1-493C-9217-D22D2EE0DCF1}" srcOrd="7" destOrd="0" presId="urn:microsoft.com/office/officeart/2005/8/layout/list1"/>
    <dgm:cxn modelId="{EC610394-AF28-4138-9393-2EA28E00805E}" type="presParOf" srcId="{A58F279E-BEC3-4326-A83A-A3A94F68497C}" destId="{BA8B9796-0A1D-4B48-9816-73F7B99639B3}" srcOrd="8" destOrd="0" presId="urn:microsoft.com/office/officeart/2005/8/layout/list1"/>
    <dgm:cxn modelId="{D195A841-F908-4A7C-8A10-37C67EA6E300}" type="presParOf" srcId="{BA8B9796-0A1D-4B48-9816-73F7B99639B3}" destId="{9E2A0751-DA0E-47DC-8D37-F4FB074BB5B0}" srcOrd="0" destOrd="0" presId="urn:microsoft.com/office/officeart/2005/8/layout/list1"/>
    <dgm:cxn modelId="{6ECA0288-738C-42F2-A134-2882D36B6DD1}" type="presParOf" srcId="{BA8B9796-0A1D-4B48-9816-73F7B99639B3}" destId="{487CF47E-48D8-4E20-8272-CADB6EFF60D6}" srcOrd="1" destOrd="0" presId="urn:microsoft.com/office/officeart/2005/8/layout/list1"/>
    <dgm:cxn modelId="{CD21F255-B378-4FAE-AF74-C06F4425C1FE}" type="presParOf" srcId="{A58F279E-BEC3-4326-A83A-A3A94F68497C}" destId="{209364EC-C3FF-4AD2-B28F-C2155C241419}" srcOrd="9" destOrd="0" presId="urn:microsoft.com/office/officeart/2005/8/layout/list1"/>
    <dgm:cxn modelId="{D7CDB1D7-77A9-4F24-886C-169AA9236106}" type="presParOf" srcId="{A58F279E-BEC3-4326-A83A-A3A94F68497C}" destId="{F125B46E-4424-4C0E-B76F-87E85D504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3D5961-5024-4135-8A09-9245A2DB6D51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9F7CDBDC-AF90-43AA-8697-687C3FB519A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一、國中美術班課程之現況分析</a:t>
          </a:r>
          <a:endParaRPr lang="zh-TW" altLang="en-US" sz="36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62B1F56A-C03B-40FB-80A1-37070B47EED7}" type="parTrans" cxnId="{58BB2D21-E0D0-48F5-8286-9100AC8A2B51}">
      <dgm:prSet/>
      <dgm:spPr/>
      <dgm:t>
        <a:bodyPr/>
        <a:lstStyle/>
        <a:p>
          <a:endParaRPr lang="zh-TW" altLang="en-US"/>
        </a:p>
      </dgm:t>
    </dgm:pt>
    <dgm:pt modelId="{CAF61730-6A94-439E-812B-2E084164932F}" type="sibTrans" cxnId="{58BB2D21-E0D0-48F5-8286-9100AC8A2B51}">
      <dgm:prSet/>
      <dgm:spPr/>
      <dgm:t>
        <a:bodyPr/>
        <a:lstStyle/>
        <a:p>
          <a:endParaRPr lang="zh-TW" altLang="en-US"/>
        </a:p>
      </dgm:t>
    </dgm:pt>
    <dgm:pt modelId="{DF66F643-CB1D-453B-97DC-56F00493DA61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</a:rPr>
            <a:t>專業課程名稱仍以升學考科為主</a:t>
          </a:r>
          <a:endParaRPr lang="zh-TW" altLang="en-US" sz="3200" dirty="0">
            <a:solidFill>
              <a:srgbClr val="002060"/>
            </a:solidFill>
          </a:endParaRPr>
        </a:p>
      </dgm:t>
    </dgm:pt>
    <dgm:pt modelId="{8A2165FD-192D-4BDD-8AC0-58D79A33CBF3}" type="parTrans" cxnId="{E0C9CCC0-A687-4548-8583-440466C092CD}">
      <dgm:prSet/>
      <dgm:spPr/>
      <dgm:t>
        <a:bodyPr/>
        <a:lstStyle/>
        <a:p>
          <a:endParaRPr lang="zh-TW" altLang="en-US"/>
        </a:p>
      </dgm:t>
    </dgm:pt>
    <dgm:pt modelId="{E4CD8A7D-9894-4003-845A-4F8162666FA3}" type="sibTrans" cxnId="{E0C9CCC0-A687-4548-8583-440466C092CD}">
      <dgm:prSet/>
      <dgm:spPr/>
      <dgm:t>
        <a:bodyPr/>
        <a:lstStyle/>
        <a:p>
          <a:endParaRPr lang="zh-TW" altLang="en-US"/>
        </a:p>
      </dgm:t>
    </dgm:pt>
    <dgm:pt modelId="{8406ACD7-68B2-403B-9378-962FE0709984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70C0"/>
              </a:solidFill>
            </a:rPr>
            <a:t>專業課程偏重技法訓練</a:t>
          </a:r>
          <a:endParaRPr lang="zh-TW" altLang="en-US" sz="3200" dirty="0">
            <a:solidFill>
              <a:srgbClr val="0070C0"/>
            </a:solidFill>
          </a:endParaRPr>
        </a:p>
      </dgm:t>
    </dgm:pt>
    <dgm:pt modelId="{5DE67E43-F94D-46A8-82E3-B41DC6DB1B64}" type="parTrans" cxnId="{7812E0D7-638F-4E5F-AA22-CAB0003161FD}">
      <dgm:prSet/>
      <dgm:spPr/>
      <dgm:t>
        <a:bodyPr/>
        <a:lstStyle/>
        <a:p>
          <a:endParaRPr lang="zh-TW" altLang="en-US"/>
        </a:p>
      </dgm:t>
    </dgm:pt>
    <dgm:pt modelId="{7F6A0D04-B55A-409E-B224-2C41FA46A165}" type="sibTrans" cxnId="{7812E0D7-638F-4E5F-AA22-CAB0003161FD}">
      <dgm:prSet/>
      <dgm:spPr/>
      <dgm:t>
        <a:bodyPr/>
        <a:lstStyle/>
        <a:p>
          <a:endParaRPr lang="zh-TW" altLang="en-US"/>
        </a:p>
      </dgm:t>
    </dgm:pt>
    <dgm:pt modelId="{430A7C0E-E30E-462D-A9DA-2C3A16CBE8EA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</a:rPr>
            <a:t>專業課程深度與廣度較難均衡</a:t>
          </a:r>
          <a:endParaRPr lang="zh-TW" altLang="en-US" sz="3200" dirty="0">
            <a:solidFill>
              <a:srgbClr val="002060"/>
            </a:solidFill>
          </a:endParaRPr>
        </a:p>
      </dgm:t>
    </dgm:pt>
    <dgm:pt modelId="{64EB1AFE-36E2-4BCA-9E46-35C8F0F61475}" type="parTrans" cxnId="{6A0B0A7D-C517-4AE6-917F-E934FBCE290E}">
      <dgm:prSet/>
      <dgm:spPr/>
      <dgm:t>
        <a:bodyPr/>
        <a:lstStyle/>
        <a:p>
          <a:endParaRPr lang="zh-TW" altLang="en-US"/>
        </a:p>
      </dgm:t>
    </dgm:pt>
    <dgm:pt modelId="{B08019FC-949C-4DE7-9837-7B1A199670FD}" type="sibTrans" cxnId="{6A0B0A7D-C517-4AE6-917F-E934FBCE290E}">
      <dgm:prSet/>
      <dgm:spPr/>
      <dgm:t>
        <a:bodyPr/>
        <a:lstStyle/>
        <a:p>
          <a:endParaRPr lang="zh-TW" altLang="en-US"/>
        </a:p>
      </dgm:t>
    </dgm:pt>
    <dgm:pt modelId="{706A0B3C-6046-49A2-8539-9BADDC65B7FE}" type="pres">
      <dgm:prSet presAssocID="{333D5961-5024-4135-8A09-9245A2DB6D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AFF73F-BF70-46FC-8943-C20B741B3FBE}" type="pres">
      <dgm:prSet presAssocID="{9F7CDBDC-AF90-43AA-8697-687C3FB519A2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0E9EA2D9-BF34-465A-9429-643F74050631}" type="pres">
      <dgm:prSet presAssocID="{9F7CDBDC-AF90-43AA-8697-687C3FB519A2}" presName="pillars" presStyleCnt="0"/>
      <dgm:spPr/>
    </dgm:pt>
    <dgm:pt modelId="{7681ED25-C2D1-47C4-8297-3519B15547EA}" type="pres">
      <dgm:prSet presAssocID="{9F7CDBDC-AF90-43AA-8697-687C3FB519A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62FCC-BC04-48D4-B8C8-C3508BC8A0E7}" type="pres">
      <dgm:prSet presAssocID="{8406ACD7-68B2-403B-9378-962FE070998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8D4418-B5C9-4C50-BF93-B579A1E46A91}" type="pres">
      <dgm:prSet presAssocID="{430A7C0E-E30E-462D-A9DA-2C3A16CBE8E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7064D-9617-4284-BDE6-C45A2F19908D}" type="pres">
      <dgm:prSet presAssocID="{9F7CDBDC-AF90-43AA-8697-687C3FB519A2}" presName="base" presStyleLbl="dkBgShp" presStyleIdx="1" presStyleCnt="2"/>
      <dgm:spPr/>
    </dgm:pt>
  </dgm:ptLst>
  <dgm:cxnLst>
    <dgm:cxn modelId="{A3F4731B-4B64-4B0E-BA08-15360809B6B0}" type="presOf" srcId="{9F7CDBDC-AF90-43AA-8697-687C3FB519A2}" destId="{EDAFF73F-BF70-46FC-8943-C20B741B3FBE}" srcOrd="0" destOrd="0" presId="urn:microsoft.com/office/officeart/2005/8/layout/hList3"/>
    <dgm:cxn modelId="{3BB7488D-A277-49F8-911B-003EAA78188B}" type="presOf" srcId="{8406ACD7-68B2-403B-9378-962FE0709984}" destId="{F2162FCC-BC04-48D4-B8C8-C3508BC8A0E7}" srcOrd="0" destOrd="0" presId="urn:microsoft.com/office/officeart/2005/8/layout/hList3"/>
    <dgm:cxn modelId="{7812E0D7-638F-4E5F-AA22-CAB0003161FD}" srcId="{9F7CDBDC-AF90-43AA-8697-687C3FB519A2}" destId="{8406ACD7-68B2-403B-9378-962FE0709984}" srcOrd="1" destOrd="0" parTransId="{5DE67E43-F94D-46A8-82E3-B41DC6DB1B64}" sibTransId="{7F6A0D04-B55A-409E-B224-2C41FA46A165}"/>
    <dgm:cxn modelId="{6A0B0A7D-C517-4AE6-917F-E934FBCE290E}" srcId="{9F7CDBDC-AF90-43AA-8697-687C3FB519A2}" destId="{430A7C0E-E30E-462D-A9DA-2C3A16CBE8EA}" srcOrd="2" destOrd="0" parTransId="{64EB1AFE-36E2-4BCA-9E46-35C8F0F61475}" sibTransId="{B08019FC-949C-4DE7-9837-7B1A199670FD}"/>
    <dgm:cxn modelId="{E0C9CCC0-A687-4548-8583-440466C092CD}" srcId="{9F7CDBDC-AF90-43AA-8697-687C3FB519A2}" destId="{DF66F643-CB1D-453B-97DC-56F00493DA61}" srcOrd="0" destOrd="0" parTransId="{8A2165FD-192D-4BDD-8AC0-58D79A33CBF3}" sibTransId="{E4CD8A7D-9894-4003-845A-4F8162666FA3}"/>
    <dgm:cxn modelId="{33F0CD8E-D09E-48DC-9DBB-85D8239CFC41}" type="presOf" srcId="{DF66F643-CB1D-453B-97DC-56F00493DA61}" destId="{7681ED25-C2D1-47C4-8297-3519B15547EA}" srcOrd="0" destOrd="0" presId="urn:microsoft.com/office/officeart/2005/8/layout/hList3"/>
    <dgm:cxn modelId="{D461A970-C41A-410E-8E2C-090A6539C8A6}" type="presOf" srcId="{430A7C0E-E30E-462D-A9DA-2C3A16CBE8EA}" destId="{F98D4418-B5C9-4C50-BF93-B579A1E46A91}" srcOrd="0" destOrd="0" presId="urn:microsoft.com/office/officeart/2005/8/layout/hList3"/>
    <dgm:cxn modelId="{58BB2D21-E0D0-48F5-8286-9100AC8A2B51}" srcId="{333D5961-5024-4135-8A09-9245A2DB6D51}" destId="{9F7CDBDC-AF90-43AA-8697-687C3FB519A2}" srcOrd="0" destOrd="0" parTransId="{62B1F56A-C03B-40FB-80A1-37070B47EED7}" sibTransId="{CAF61730-6A94-439E-812B-2E084164932F}"/>
    <dgm:cxn modelId="{E64B53F5-3CEF-45DF-B959-3B3B28014A73}" type="presOf" srcId="{333D5961-5024-4135-8A09-9245A2DB6D51}" destId="{706A0B3C-6046-49A2-8539-9BADDC65B7FE}" srcOrd="0" destOrd="0" presId="urn:microsoft.com/office/officeart/2005/8/layout/hList3"/>
    <dgm:cxn modelId="{161AC109-A11E-4311-8D72-969C88D1D1E4}" type="presParOf" srcId="{706A0B3C-6046-49A2-8539-9BADDC65B7FE}" destId="{EDAFF73F-BF70-46FC-8943-C20B741B3FBE}" srcOrd="0" destOrd="0" presId="urn:microsoft.com/office/officeart/2005/8/layout/hList3"/>
    <dgm:cxn modelId="{90B90FFB-2090-4409-8379-FC05C6C453B6}" type="presParOf" srcId="{706A0B3C-6046-49A2-8539-9BADDC65B7FE}" destId="{0E9EA2D9-BF34-465A-9429-643F74050631}" srcOrd="1" destOrd="0" presId="urn:microsoft.com/office/officeart/2005/8/layout/hList3"/>
    <dgm:cxn modelId="{621D105F-FB4F-471E-ADBE-C19520051D8F}" type="presParOf" srcId="{0E9EA2D9-BF34-465A-9429-643F74050631}" destId="{7681ED25-C2D1-47C4-8297-3519B15547EA}" srcOrd="0" destOrd="0" presId="urn:microsoft.com/office/officeart/2005/8/layout/hList3"/>
    <dgm:cxn modelId="{E223FBB5-B717-4797-AC44-EEF6BE021D1C}" type="presParOf" srcId="{0E9EA2D9-BF34-465A-9429-643F74050631}" destId="{F2162FCC-BC04-48D4-B8C8-C3508BC8A0E7}" srcOrd="1" destOrd="0" presId="urn:microsoft.com/office/officeart/2005/8/layout/hList3"/>
    <dgm:cxn modelId="{E135227D-7880-4808-83B6-1356EBE42726}" type="presParOf" srcId="{0E9EA2D9-BF34-465A-9429-643F74050631}" destId="{F98D4418-B5C9-4C50-BF93-B579A1E46A91}" srcOrd="2" destOrd="0" presId="urn:microsoft.com/office/officeart/2005/8/layout/hList3"/>
    <dgm:cxn modelId="{7CC001D9-7575-49EC-B01F-9C588E478ABB}" type="presParOf" srcId="{706A0B3C-6046-49A2-8539-9BADDC65B7FE}" destId="{2397064D-9617-4284-BDE6-C45A2F1990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AED493-5006-4E98-AE76-5977714BD172}" type="doc">
      <dgm:prSet loTypeId="urn:microsoft.com/office/officeart/2005/8/layout/vProcess5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zh-TW" altLang="en-US"/>
        </a:p>
      </dgm:t>
    </dgm:pt>
    <dgm:pt modelId="{176E722B-982A-4B93-A91A-725811367885}">
      <dgm:prSet phldrT="[文字]" custT="1"/>
      <dgm:spPr/>
      <dgm:t>
        <a:bodyPr/>
        <a:lstStyle/>
        <a:p>
          <a:r>
            <a:rPr lang="en-US" sz="2800" b="1" dirty="0" smtClean="0"/>
            <a:t>Q1</a:t>
          </a:r>
          <a:r>
            <a:rPr lang="zh-TW" altLang="en-US" sz="2800" b="1" dirty="0" smtClean="0"/>
            <a:t>：</a:t>
          </a:r>
          <a:r>
            <a:rPr lang="zh-TW" sz="2800" dirty="0" smtClean="0"/>
            <a:t>你是否曾經參與過社區的服務工作？</a:t>
          </a:r>
          <a:endParaRPr lang="zh-TW" altLang="en-US" sz="2800" dirty="0"/>
        </a:p>
      </dgm:t>
    </dgm:pt>
    <dgm:pt modelId="{375D5D0C-456E-4C9E-8772-0556FED48A15}" type="parTrans" cxnId="{30681873-3F6E-471F-9919-D016ED8F5410}">
      <dgm:prSet/>
      <dgm:spPr/>
      <dgm:t>
        <a:bodyPr/>
        <a:lstStyle/>
        <a:p>
          <a:endParaRPr lang="zh-TW" altLang="en-US"/>
        </a:p>
      </dgm:t>
    </dgm:pt>
    <dgm:pt modelId="{C23FC08B-7B45-47DF-9A61-39582FF80285}" type="sibTrans" cxnId="{30681873-3F6E-471F-9919-D016ED8F5410}">
      <dgm:prSet/>
      <dgm:spPr/>
      <dgm:t>
        <a:bodyPr/>
        <a:lstStyle/>
        <a:p>
          <a:endParaRPr lang="zh-TW" altLang="en-US"/>
        </a:p>
      </dgm:t>
    </dgm:pt>
    <dgm:pt modelId="{9D2E0A68-5172-42AA-9EA7-8F2C9BBD6C10}">
      <dgm:prSet phldrT="[文字]" custT="1"/>
      <dgm:spPr/>
      <dgm:t>
        <a:bodyPr/>
        <a:lstStyle/>
        <a:p>
          <a:r>
            <a:rPr lang="en-US" sz="2800" dirty="0" smtClean="0">
              <a:solidFill>
                <a:srgbClr val="7030A0"/>
              </a:solidFill>
            </a:rPr>
            <a:t>Q2</a:t>
          </a:r>
          <a:r>
            <a:rPr lang="zh-TW" altLang="en-US" sz="2800" dirty="0" smtClean="0">
              <a:solidFill>
                <a:srgbClr val="7030A0"/>
              </a:solidFill>
            </a:rPr>
            <a:t>：</a:t>
          </a:r>
          <a:r>
            <a:rPr lang="zh-TW" sz="2800" dirty="0" smtClean="0">
              <a:solidFill>
                <a:srgbClr val="7030A0"/>
              </a:solidFill>
            </a:rPr>
            <a:t>你是否曾使用過社區的資源？請舉例說明。</a:t>
          </a:r>
          <a:endParaRPr lang="zh-TW" altLang="en-US" sz="2800" dirty="0">
            <a:solidFill>
              <a:srgbClr val="7030A0"/>
            </a:solidFill>
          </a:endParaRPr>
        </a:p>
      </dgm:t>
    </dgm:pt>
    <dgm:pt modelId="{3FCA3BD5-50AF-4413-849F-75C17C428DD7}" type="parTrans" cxnId="{7D6C5E1F-D10D-4B3F-8F6E-C32C6F5DC18D}">
      <dgm:prSet/>
      <dgm:spPr/>
      <dgm:t>
        <a:bodyPr/>
        <a:lstStyle/>
        <a:p>
          <a:endParaRPr lang="zh-TW" altLang="en-US"/>
        </a:p>
      </dgm:t>
    </dgm:pt>
    <dgm:pt modelId="{B5424B2F-302B-49E6-B415-4D47F03B7560}" type="sibTrans" cxnId="{7D6C5E1F-D10D-4B3F-8F6E-C32C6F5DC18D}">
      <dgm:prSet/>
      <dgm:spPr/>
      <dgm:t>
        <a:bodyPr/>
        <a:lstStyle/>
        <a:p>
          <a:endParaRPr lang="zh-TW" altLang="en-US"/>
        </a:p>
      </dgm:t>
    </dgm:pt>
    <dgm:pt modelId="{22904439-5CDC-477F-8B3C-7C4A6D5DDB0E}">
      <dgm:prSet phldrT="[文字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Q3</a:t>
          </a:r>
          <a:r>
            <a:rPr lang="zh-TW" altLang="en-US" sz="2800" dirty="0" smtClean="0">
              <a:solidFill>
                <a:srgbClr val="FF0000"/>
              </a:solidFill>
            </a:rPr>
            <a:t>：</a:t>
          </a:r>
          <a:r>
            <a:rPr lang="zh-TW" sz="2800" dirty="0" smtClean="0">
              <a:solidFill>
                <a:srgbClr val="FF0000"/>
              </a:solidFill>
            </a:rPr>
            <a:t>在你剛入學時，學校附近的社區給你的第一印象是？</a:t>
          </a:r>
          <a:endParaRPr lang="zh-TW" altLang="en-US" sz="2800" dirty="0">
            <a:solidFill>
              <a:srgbClr val="FF0000"/>
            </a:solidFill>
          </a:endParaRPr>
        </a:p>
      </dgm:t>
    </dgm:pt>
    <dgm:pt modelId="{67F40DFD-086C-4E71-8A5B-2ADAFC885A0C}" type="parTrans" cxnId="{D4E5BF41-E4F2-400D-8EE5-F10C409749AA}">
      <dgm:prSet/>
      <dgm:spPr/>
      <dgm:t>
        <a:bodyPr/>
        <a:lstStyle/>
        <a:p>
          <a:endParaRPr lang="zh-TW" altLang="en-US"/>
        </a:p>
      </dgm:t>
    </dgm:pt>
    <dgm:pt modelId="{D6B30DE2-79EA-493A-ADEE-B114AA35CD9C}" type="sibTrans" cxnId="{D4E5BF41-E4F2-400D-8EE5-F10C409749AA}">
      <dgm:prSet/>
      <dgm:spPr/>
      <dgm:t>
        <a:bodyPr/>
        <a:lstStyle/>
        <a:p>
          <a:endParaRPr lang="zh-TW" altLang="en-US"/>
        </a:p>
      </dgm:t>
    </dgm:pt>
    <dgm:pt modelId="{2E85BB25-DE57-4EF5-9681-09AEC7CE07A0}" type="pres">
      <dgm:prSet presAssocID="{34AED493-5006-4E98-AE76-5977714BD1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6D1FF0-677B-4E09-8934-F7EA1140FE61}" type="pres">
      <dgm:prSet presAssocID="{34AED493-5006-4E98-AE76-5977714BD172}" presName="dummyMaxCanvas" presStyleCnt="0">
        <dgm:presLayoutVars/>
      </dgm:prSet>
      <dgm:spPr/>
    </dgm:pt>
    <dgm:pt modelId="{5BDE26B9-C489-4C15-9357-4E8F62529649}" type="pres">
      <dgm:prSet presAssocID="{34AED493-5006-4E98-AE76-5977714BD17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E80BF-F689-4F36-BB16-1594C4A38EF7}" type="pres">
      <dgm:prSet presAssocID="{34AED493-5006-4E98-AE76-5977714BD1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226E0-C983-406B-A708-6A881AEAD126}" type="pres">
      <dgm:prSet presAssocID="{34AED493-5006-4E98-AE76-5977714BD1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AFACD-22C3-4424-AC92-233FFB3A44C0}" type="pres">
      <dgm:prSet presAssocID="{34AED493-5006-4E98-AE76-5977714BD17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E9AA5-895F-4A79-A0E9-E1CDAD8CC2EB}" type="pres">
      <dgm:prSet presAssocID="{34AED493-5006-4E98-AE76-5977714BD17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52D71-8CEA-475F-835C-1F6957111FF2}" type="pres">
      <dgm:prSet presAssocID="{34AED493-5006-4E98-AE76-5977714BD1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7254E-1C1D-4237-9AD8-F11C9500AD8E}" type="pres">
      <dgm:prSet presAssocID="{34AED493-5006-4E98-AE76-5977714BD1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D9ED5-E4FE-4D68-8E5A-FD9432196572}" type="pres">
      <dgm:prSet presAssocID="{34AED493-5006-4E98-AE76-5977714BD1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9C20F8-9037-4C5F-AC1D-AFE0635FCFD1}" type="presOf" srcId="{9D2E0A68-5172-42AA-9EA7-8F2C9BBD6C10}" destId="{9FB7254E-1C1D-4237-9AD8-F11C9500AD8E}" srcOrd="1" destOrd="0" presId="urn:microsoft.com/office/officeart/2005/8/layout/vProcess5"/>
    <dgm:cxn modelId="{30681873-3F6E-471F-9919-D016ED8F5410}" srcId="{34AED493-5006-4E98-AE76-5977714BD172}" destId="{176E722B-982A-4B93-A91A-725811367885}" srcOrd="0" destOrd="0" parTransId="{375D5D0C-456E-4C9E-8772-0556FED48A15}" sibTransId="{C23FC08B-7B45-47DF-9A61-39582FF80285}"/>
    <dgm:cxn modelId="{D4E5BF41-E4F2-400D-8EE5-F10C409749AA}" srcId="{34AED493-5006-4E98-AE76-5977714BD172}" destId="{22904439-5CDC-477F-8B3C-7C4A6D5DDB0E}" srcOrd="2" destOrd="0" parTransId="{67F40DFD-086C-4E71-8A5B-2ADAFC885A0C}" sibTransId="{D6B30DE2-79EA-493A-ADEE-B114AA35CD9C}"/>
    <dgm:cxn modelId="{C0865060-8BE6-4F33-A06A-67814F0F0932}" type="presOf" srcId="{176E722B-982A-4B93-A91A-725811367885}" destId="{5BDE26B9-C489-4C15-9357-4E8F62529649}" srcOrd="0" destOrd="0" presId="urn:microsoft.com/office/officeart/2005/8/layout/vProcess5"/>
    <dgm:cxn modelId="{9AA25E18-7ABF-41F6-B3D1-8705806ABD88}" type="presOf" srcId="{22904439-5CDC-477F-8B3C-7C4A6D5DDB0E}" destId="{8A6226E0-C983-406B-A708-6A881AEAD126}" srcOrd="0" destOrd="0" presId="urn:microsoft.com/office/officeart/2005/8/layout/vProcess5"/>
    <dgm:cxn modelId="{8F5BE085-93A0-46C8-B477-E13BEC7A1708}" type="presOf" srcId="{34AED493-5006-4E98-AE76-5977714BD172}" destId="{2E85BB25-DE57-4EF5-9681-09AEC7CE07A0}" srcOrd="0" destOrd="0" presId="urn:microsoft.com/office/officeart/2005/8/layout/vProcess5"/>
    <dgm:cxn modelId="{FB697341-C00B-4EFF-B38A-15733899640B}" type="presOf" srcId="{B5424B2F-302B-49E6-B415-4D47F03B7560}" destId="{FF8E9AA5-895F-4A79-A0E9-E1CDAD8CC2EB}" srcOrd="0" destOrd="0" presId="urn:microsoft.com/office/officeart/2005/8/layout/vProcess5"/>
    <dgm:cxn modelId="{7D6C5E1F-D10D-4B3F-8F6E-C32C6F5DC18D}" srcId="{34AED493-5006-4E98-AE76-5977714BD172}" destId="{9D2E0A68-5172-42AA-9EA7-8F2C9BBD6C10}" srcOrd="1" destOrd="0" parTransId="{3FCA3BD5-50AF-4413-849F-75C17C428DD7}" sibTransId="{B5424B2F-302B-49E6-B415-4D47F03B7560}"/>
    <dgm:cxn modelId="{93540D23-A43E-425E-9F83-342CB4461E97}" type="presOf" srcId="{C23FC08B-7B45-47DF-9A61-39582FF80285}" destId="{781AFACD-22C3-4424-AC92-233FFB3A44C0}" srcOrd="0" destOrd="0" presId="urn:microsoft.com/office/officeart/2005/8/layout/vProcess5"/>
    <dgm:cxn modelId="{02A45DFF-998D-4FD7-972A-C74A9D02FA89}" type="presOf" srcId="{176E722B-982A-4B93-A91A-725811367885}" destId="{78152D71-8CEA-475F-835C-1F6957111FF2}" srcOrd="1" destOrd="0" presId="urn:microsoft.com/office/officeart/2005/8/layout/vProcess5"/>
    <dgm:cxn modelId="{1F8D0FD5-C6E5-4B1F-B75E-3125AB3D33EB}" type="presOf" srcId="{9D2E0A68-5172-42AA-9EA7-8F2C9BBD6C10}" destId="{B37E80BF-F689-4F36-BB16-1594C4A38EF7}" srcOrd="0" destOrd="0" presId="urn:microsoft.com/office/officeart/2005/8/layout/vProcess5"/>
    <dgm:cxn modelId="{FF8FD9D5-910B-402B-9D20-4EDBC4A7E823}" type="presOf" srcId="{22904439-5CDC-477F-8B3C-7C4A6D5DDB0E}" destId="{EA6D9ED5-E4FE-4D68-8E5A-FD9432196572}" srcOrd="1" destOrd="0" presId="urn:microsoft.com/office/officeart/2005/8/layout/vProcess5"/>
    <dgm:cxn modelId="{F824CB95-2F0B-4017-AEEF-9095E1636FB9}" type="presParOf" srcId="{2E85BB25-DE57-4EF5-9681-09AEC7CE07A0}" destId="{B16D1FF0-677B-4E09-8934-F7EA1140FE61}" srcOrd="0" destOrd="0" presId="urn:microsoft.com/office/officeart/2005/8/layout/vProcess5"/>
    <dgm:cxn modelId="{2817B5AC-89B1-4068-A927-761FFA8C98EE}" type="presParOf" srcId="{2E85BB25-DE57-4EF5-9681-09AEC7CE07A0}" destId="{5BDE26B9-C489-4C15-9357-4E8F62529649}" srcOrd="1" destOrd="0" presId="urn:microsoft.com/office/officeart/2005/8/layout/vProcess5"/>
    <dgm:cxn modelId="{4C239FD5-D33A-41D6-8597-E431C0C0C2A0}" type="presParOf" srcId="{2E85BB25-DE57-4EF5-9681-09AEC7CE07A0}" destId="{B37E80BF-F689-4F36-BB16-1594C4A38EF7}" srcOrd="2" destOrd="0" presId="urn:microsoft.com/office/officeart/2005/8/layout/vProcess5"/>
    <dgm:cxn modelId="{3D5AB8AD-1372-4055-BE04-BCEC1596AEC5}" type="presParOf" srcId="{2E85BB25-DE57-4EF5-9681-09AEC7CE07A0}" destId="{8A6226E0-C983-406B-A708-6A881AEAD126}" srcOrd="3" destOrd="0" presId="urn:microsoft.com/office/officeart/2005/8/layout/vProcess5"/>
    <dgm:cxn modelId="{A83F0CF5-F9C7-4D17-9733-96B629F69BE1}" type="presParOf" srcId="{2E85BB25-DE57-4EF5-9681-09AEC7CE07A0}" destId="{781AFACD-22C3-4424-AC92-233FFB3A44C0}" srcOrd="4" destOrd="0" presId="urn:microsoft.com/office/officeart/2005/8/layout/vProcess5"/>
    <dgm:cxn modelId="{AED9E331-C68D-48D9-8C49-F4A0F4CFE157}" type="presParOf" srcId="{2E85BB25-DE57-4EF5-9681-09AEC7CE07A0}" destId="{FF8E9AA5-895F-4A79-A0E9-E1CDAD8CC2EB}" srcOrd="5" destOrd="0" presId="urn:microsoft.com/office/officeart/2005/8/layout/vProcess5"/>
    <dgm:cxn modelId="{A6DF098A-A245-496C-B4DE-44AA23D01B8E}" type="presParOf" srcId="{2E85BB25-DE57-4EF5-9681-09AEC7CE07A0}" destId="{78152D71-8CEA-475F-835C-1F6957111FF2}" srcOrd="6" destOrd="0" presId="urn:microsoft.com/office/officeart/2005/8/layout/vProcess5"/>
    <dgm:cxn modelId="{4EBC67FC-655B-469A-929B-E3A88CCEC9B9}" type="presParOf" srcId="{2E85BB25-DE57-4EF5-9681-09AEC7CE07A0}" destId="{9FB7254E-1C1D-4237-9AD8-F11C9500AD8E}" srcOrd="7" destOrd="0" presId="urn:microsoft.com/office/officeart/2005/8/layout/vProcess5"/>
    <dgm:cxn modelId="{ABADFE61-589D-4C74-A20E-F924EF8B22C0}" type="presParOf" srcId="{2E85BB25-DE57-4EF5-9681-09AEC7CE07A0}" destId="{EA6D9ED5-E4FE-4D68-8E5A-FD94321965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F78AA-FEE3-427C-8ACA-7D564256B20A}">
      <dsp:nvSpPr>
        <dsp:cNvPr id="0" name=""/>
        <dsp:cNvSpPr/>
      </dsp:nvSpPr>
      <dsp:spPr>
        <a:xfrm>
          <a:off x="0" y="0"/>
          <a:ext cx="8143932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2060"/>
              </a:solidFill>
            </a:rPr>
            <a:t>一、研究動機與背景</a:t>
          </a:r>
          <a:endParaRPr lang="zh-TW" altLang="en-US" sz="4000" b="1" kern="1200" dirty="0">
            <a:solidFill>
              <a:srgbClr val="002060"/>
            </a:solidFill>
          </a:endParaRPr>
        </a:p>
      </dsp:txBody>
      <dsp:txXfrm>
        <a:off x="0" y="0"/>
        <a:ext cx="8143932" cy="1216800"/>
      </dsp:txXfrm>
    </dsp:sp>
    <dsp:sp modelId="{E6007568-8AA5-4C25-88D8-A5B4E6552B72}">
      <dsp:nvSpPr>
        <dsp:cNvPr id="0" name=""/>
        <dsp:cNvSpPr/>
      </dsp:nvSpPr>
      <dsp:spPr>
        <a:xfrm>
          <a:off x="0" y="1347091"/>
          <a:ext cx="8143932" cy="309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/>
            <a:t>探討藝術教育中人與環境的相互關係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/>
            <a:t>社區與學校共享、共創資源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/>
            <a:t>引導學生對所處環境的重視與關懷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3200" kern="1200" dirty="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4900" kern="1200" dirty="0"/>
        </a:p>
      </dsp:txBody>
      <dsp:txXfrm>
        <a:off x="0" y="1347091"/>
        <a:ext cx="8143932" cy="30946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E26B9-C489-4C15-9357-4E8F62529649}">
      <dsp:nvSpPr>
        <dsp:cNvPr id="0" name=""/>
        <dsp:cNvSpPr/>
      </dsp:nvSpPr>
      <dsp:spPr>
        <a:xfrm>
          <a:off x="0" y="0"/>
          <a:ext cx="6315119" cy="12192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Q4</a:t>
          </a:r>
          <a:r>
            <a:rPr lang="zh-TW" altLang="en-US" sz="2600" kern="1200" dirty="0" smtClean="0"/>
            <a:t>：</a:t>
          </a:r>
          <a:r>
            <a:rPr lang="zh-TW" sz="2600" kern="1200" dirty="0" smtClean="0"/>
            <a:t>就讀一年之後的你，覺得學校附近的社區有什麼地方需要被關注或改善？</a:t>
          </a:r>
          <a:endParaRPr lang="zh-TW" altLang="en-US" sz="2600" kern="1200" dirty="0"/>
        </a:p>
      </dsp:txBody>
      <dsp:txXfrm>
        <a:off x="0" y="0"/>
        <a:ext cx="5070925" cy="1219200"/>
      </dsp:txXfrm>
    </dsp:sp>
    <dsp:sp modelId="{B37E80BF-F689-4F36-BB16-1594C4A38EF7}">
      <dsp:nvSpPr>
        <dsp:cNvPr id="0" name=""/>
        <dsp:cNvSpPr/>
      </dsp:nvSpPr>
      <dsp:spPr>
        <a:xfrm>
          <a:off x="557216" y="1422399"/>
          <a:ext cx="6315119" cy="12192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accent1">
                  <a:lumMod val="50000"/>
                </a:schemeClr>
              </a:solidFill>
            </a:rPr>
            <a:t>Q5</a:t>
          </a:r>
          <a:r>
            <a:rPr lang="zh-TW" altLang="en-US" sz="2600" kern="1200" dirty="0" smtClean="0">
              <a:solidFill>
                <a:schemeClr val="accent1">
                  <a:lumMod val="50000"/>
                </a:schemeClr>
              </a:solidFill>
            </a:rPr>
            <a:t>：</a:t>
          </a:r>
          <a:r>
            <a:rPr lang="zh-TW" sz="2600" kern="1200" dirty="0" smtClean="0">
              <a:solidFill>
                <a:schemeClr val="accent1">
                  <a:lumMod val="50000"/>
                </a:schemeClr>
              </a:solidFill>
            </a:rPr>
            <a:t>學校附近的社區有什麼地方是你覺得做得不錯的？為什麼？</a:t>
          </a:r>
          <a:endParaRPr lang="zh-TW" altLang="en-US" sz="2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7216" y="1422399"/>
        <a:ext cx="4965422" cy="1219200"/>
      </dsp:txXfrm>
    </dsp:sp>
    <dsp:sp modelId="{8A6226E0-C983-406B-A708-6A881AEAD126}">
      <dsp:nvSpPr>
        <dsp:cNvPr id="0" name=""/>
        <dsp:cNvSpPr/>
      </dsp:nvSpPr>
      <dsp:spPr>
        <a:xfrm>
          <a:off x="1114432" y="2844799"/>
          <a:ext cx="6315119" cy="12192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Q6</a:t>
          </a:r>
          <a:r>
            <a:rPr lang="zh-TW" altLang="en-US" sz="2600" kern="1200" dirty="0" smtClean="0">
              <a:solidFill>
                <a:schemeClr val="tx1"/>
              </a:solidFill>
            </a:rPr>
            <a:t>：</a:t>
          </a:r>
          <a:r>
            <a:rPr lang="zh-TW" sz="2600" kern="1200" dirty="0" smtClean="0">
              <a:solidFill>
                <a:schemeClr val="tx1"/>
              </a:solidFill>
            </a:rPr>
            <a:t>如果你是里長，你將要如何建立學校與社區的良好互動關係？</a:t>
          </a:r>
          <a:endParaRPr lang="zh-TW" altLang="en-US" sz="2600" kern="1200" dirty="0">
            <a:solidFill>
              <a:schemeClr val="tx1"/>
            </a:solidFill>
          </a:endParaRPr>
        </a:p>
      </dsp:txBody>
      <dsp:txXfrm>
        <a:off x="1114432" y="2844799"/>
        <a:ext cx="4965422" cy="1219200"/>
      </dsp:txXfrm>
    </dsp:sp>
    <dsp:sp modelId="{781AFACD-22C3-4424-AC92-233FFB3A44C0}">
      <dsp:nvSpPr>
        <dsp:cNvPr id="0" name=""/>
        <dsp:cNvSpPr/>
      </dsp:nvSpPr>
      <dsp:spPr>
        <a:xfrm>
          <a:off x="5522639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522639" y="924560"/>
        <a:ext cx="792480" cy="792480"/>
      </dsp:txXfrm>
    </dsp:sp>
    <dsp:sp modelId="{FF8E9AA5-895F-4A79-A0E9-E1CDAD8CC2EB}">
      <dsp:nvSpPr>
        <dsp:cNvPr id="0" name=""/>
        <dsp:cNvSpPr/>
      </dsp:nvSpPr>
      <dsp:spPr>
        <a:xfrm>
          <a:off x="6079855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079855" y="2338832"/>
        <a:ext cx="792480" cy="7924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E26B9-C489-4C15-9357-4E8F62529649}">
      <dsp:nvSpPr>
        <dsp:cNvPr id="0" name=""/>
        <dsp:cNvSpPr/>
      </dsp:nvSpPr>
      <dsp:spPr>
        <a:xfrm>
          <a:off x="0" y="0"/>
          <a:ext cx="6436563" cy="121920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Q7</a:t>
          </a:r>
          <a:r>
            <a:rPr lang="zh-TW" altLang="en-US" sz="2600" kern="1200" dirty="0" smtClean="0"/>
            <a:t>：</a:t>
          </a:r>
          <a:r>
            <a:rPr lang="zh-TW" sz="2600" kern="1200" dirty="0" smtClean="0"/>
            <a:t>你覺得藝術可以用什麼樣的方式讓社區居民一同分享或參與？</a:t>
          </a:r>
          <a:endParaRPr lang="zh-TW" altLang="en-US" sz="2600" kern="1200" dirty="0"/>
        </a:p>
      </dsp:txBody>
      <dsp:txXfrm>
        <a:off x="0" y="0"/>
        <a:ext cx="5192370" cy="1219200"/>
      </dsp:txXfrm>
    </dsp:sp>
    <dsp:sp modelId="{B37E80BF-F689-4F36-BB16-1594C4A38EF7}">
      <dsp:nvSpPr>
        <dsp:cNvPr id="0" name=""/>
        <dsp:cNvSpPr/>
      </dsp:nvSpPr>
      <dsp:spPr>
        <a:xfrm>
          <a:off x="567932" y="1422399"/>
          <a:ext cx="6436563" cy="121920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141154"/>
            <a:satOff val="6921"/>
            <a:lumOff val="13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1">
                  <a:lumMod val="75000"/>
                </a:schemeClr>
              </a:solidFill>
            </a:rPr>
            <a:t>Q8</a:t>
          </a:r>
          <a:r>
            <a:rPr lang="zh-TW" altLang="en-US" sz="2800" kern="1200" dirty="0" smtClean="0">
              <a:solidFill>
                <a:schemeClr val="accent1">
                  <a:lumMod val="75000"/>
                </a:schemeClr>
              </a:solidFill>
            </a:rPr>
            <a:t>：</a:t>
          </a:r>
          <a:r>
            <a:rPr lang="zh-TW" sz="2800" kern="1200" dirty="0" smtClean="0">
              <a:solidFill>
                <a:schemeClr val="accent1">
                  <a:lumMod val="75000"/>
                </a:schemeClr>
              </a:solidFill>
            </a:rPr>
            <a:t>將來的你，是否會更關心社區的人文與自然環境？</a:t>
          </a:r>
          <a:endParaRPr lang="zh-TW" altLang="en-US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67932" y="1422399"/>
        <a:ext cx="5076151" cy="1219200"/>
      </dsp:txXfrm>
    </dsp:sp>
    <dsp:sp modelId="{8A6226E0-C983-406B-A708-6A881AEAD126}">
      <dsp:nvSpPr>
        <dsp:cNvPr id="0" name=""/>
        <dsp:cNvSpPr/>
      </dsp:nvSpPr>
      <dsp:spPr>
        <a:xfrm>
          <a:off x="1135864" y="2844799"/>
          <a:ext cx="6436563" cy="121920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282308"/>
            <a:satOff val="13842"/>
            <a:lumOff val="273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7030A0"/>
              </a:solidFill>
            </a:rPr>
            <a:t>整理問卷、歸納結果</a:t>
          </a:r>
          <a:endParaRPr lang="zh-TW" altLang="en-US" sz="2800" kern="1200" dirty="0">
            <a:solidFill>
              <a:srgbClr val="7030A0"/>
            </a:solidFill>
          </a:endParaRPr>
        </a:p>
      </dsp:txBody>
      <dsp:txXfrm>
        <a:off x="1135864" y="2844799"/>
        <a:ext cx="5076151" cy="1219200"/>
      </dsp:txXfrm>
    </dsp:sp>
    <dsp:sp modelId="{781AFACD-22C3-4424-AC92-233FFB3A44C0}">
      <dsp:nvSpPr>
        <dsp:cNvPr id="0" name=""/>
        <dsp:cNvSpPr/>
      </dsp:nvSpPr>
      <dsp:spPr>
        <a:xfrm>
          <a:off x="5644083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644083" y="924560"/>
        <a:ext cx="792480" cy="792480"/>
      </dsp:txXfrm>
    </dsp:sp>
    <dsp:sp modelId="{FF8E9AA5-895F-4A79-A0E9-E1CDAD8CC2EB}">
      <dsp:nvSpPr>
        <dsp:cNvPr id="0" name=""/>
        <dsp:cNvSpPr/>
      </dsp:nvSpPr>
      <dsp:spPr>
        <a:xfrm>
          <a:off x="6212015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212015" y="2338832"/>
        <a:ext cx="792480" cy="7924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C64A9-5427-4417-B65E-AF19D48CAAC7}">
      <dsp:nvSpPr>
        <dsp:cNvPr id="0" name=""/>
        <dsp:cNvSpPr/>
      </dsp:nvSpPr>
      <dsp:spPr>
        <a:xfrm>
          <a:off x="0" y="0"/>
          <a:ext cx="7467600" cy="146208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二、社區取向藝術教育課程之實施與討論</a:t>
          </a:r>
          <a:endParaRPr lang="zh-TW" altLang="en-US" sz="3600" b="1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0" y="0"/>
        <a:ext cx="7467600" cy="1462087"/>
      </dsp:txXfrm>
    </dsp:sp>
    <dsp:sp modelId="{AD3FEEF7-BB83-40D0-84D5-EC38C61695E4}">
      <dsp:nvSpPr>
        <dsp:cNvPr id="0" name=""/>
        <dsp:cNvSpPr/>
      </dsp:nvSpPr>
      <dsp:spPr>
        <a:xfrm>
          <a:off x="3646" y="1462087"/>
          <a:ext cx="2486769" cy="307038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00CC"/>
              </a:solidFill>
            </a:rPr>
            <a:t>藝術教育不應脫離生活環境</a:t>
          </a:r>
          <a:endParaRPr lang="zh-TW" altLang="en-US" sz="3200" kern="1200" dirty="0">
            <a:solidFill>
              <a:srgbClr val="0000CC"/>
            </a:solidFill>
          </a:endParaRPr>
        </a:p>
      </dsp:txBody>
      <dsp:txXfrm>
        <a:off x="3646" y="1462087"/>
        <a:ext cx="2486769" cy="3070383"/>
      </dsp:txXfrm>
    </dsp:sp>
    <dsp:sp modelId="{AFA5DC93-B69C-4DFA-856D-42816368397F}">
      <dsp:nvSpPr>
        <dsp:cNvPr id="0" name=""/>
        <dsp:cNvSpPr/>
      </dsp:nvSpPr>
      <dsp:spPr>
        <a:xfrm>
          <a:off x="2490415" y="1462087"/>
          <a:ext cx="2486769" cy="307038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70C0"/>
              </a:solidFill>
            </a:rPr>
            <a:t>學習社區關懷與服務</a:t>
          </a:r>
          <a:endParaRPr lang="zh-TW" altLang="en-US" sz="3200" kern="1200" dirty="0">
            <a:solidFill>
              <a:srgbClr val="0070C0"/>
            </a:solidFill>
          </a:endParaRPr>
        </a:p>
      </dsp:txBody>
      <dsp:txXfrm>
        <a:off x="2490415" y="1462087"/>
        <a:ext cx="2486769" cy="3070383"/>
      </dsp:txXfrm>
    </dsp:sp>
    <dsp:sp modelId="{459AE513-EA36-47A1-B61A-60E792360DAF}">
      <dsp:nvSpPr>
        <dsp:cNvPr id="0" name=""/>
        <dsp:cNvSpPr/>
      </dsp:nvSpPr>
      <dsp:spPr>
        <a:xfrm>
          <a:off x="4977184" y="1462087"/>
          <a:ext cx="2486769" cy="307038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00CC"/>
              </a:solidFill>
            </a:rPr>
            <a:t>自身文化認同與傳承文化資產</a:t>
          </a:r>
          <a:endParaRPr lang="zh-TW" altLang="en-US" sz="3200" kern="1200" dirty="0">
            <a:solidFill>
              <a:srgbClr val="0000CC"/>
            </a:solidFill>
          </a:endParaRPr>
        </a:p>
      </dsp:txBody>
      <dsp:txXfrm>
        <a:off x="4977184" y="1462087"/>
        <a:ext cx="2486769" cy="3070383"/>
      </dsp:txXfrm>
    </dsp:sp>
    <dsp:sp modelId="{C0D84228-F60B-4144-9BB6-794B7196B9BB}">
      <dsp:nvSpPr>
        <dsp:cNvPr id="0" name=""/>
        <dsp:cNvSpPr/>
      </dsp:nvSpPr>
      <dsp:spPr>
        <a:xfrm>
          <a:off x="0" y="4532471"/>
          <a:ext cx="7467600" cy="34115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5DE16-D191-4D51-9156-60201520C7DF}">
      <dsp:nvSpPr>
        <dsp:cNvPr id="0" name=""/>
        <dsp:cNvSpPr/>
      </dsp:nvSpPr>
      <dsp:spPr>
        <a:xfrm>
          <a:off x="0" y="0"/>
          <a:ext cx="8143932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2060"/>
              </a:solidFill>
            </a:rPr>
            <a:t>二、研究目的與問題</a:t>
          </a:r>
          <a:endParaRPr lang="zh-TW" altLang="en-US" sz="4000" b="1" kern="1200" dirty="0">
            <a:solidFill>
              <a:srgbClr val="002060"/>
            </a:solidFill>
          </a:endParaRPr>
        </a:p>
      </dsp:txBody>
      <dsp:txXfrm>
        <a:off x="0" y="0"/>
        <a:ext cx="8143932" cy="1216800"/>
      </dsp:txXfrm>
    </dsp:sp>
    <dsp:sp modelId="{29B743A5-9C59-4D3B-8B59-092CA5E402D5}">
      <dsp:nvSpPr>
        <dsp:cNvPr id="0" name=""/>
        <dsp:cNvSpPr/>
      </dsp:nvSpPr>
      <dsp:spPr>
        <a:xfrm>
          <a:off x="0" y="1579524"/>
          <a:ext cx="8143932" cy="287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/>
            <a:t>引導學生「發現」社區需關懷的角落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/>
            <a:t>社區議題的關注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/>
            <a:t>實踐藝術帶入社區之行動</a:t>
          </a:r>
          <a:endParaRPr lang="zh-TW" altLang="en-US" sz="3200" kern="1200" dirty="0"/>
        </a:p>
      </dsp:txBody>
      <dsp:txXfrm>
        <a:off x="0" y="1579524"/>
        <a:ext cx="8143932" cy="28786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3C6190-2862-4E2B-AD60-A023BD817BE7}">
      <dsp:nvSpPr>
        <dsp:cNvPr id="0" name=""/>
        <dsp:cNvSpPr/>
      </dsp:nvSpPr>
      <dsp:spPr>
        <a:xfrm rot="16200000">
          <a:off x="446487" y="-446487"/>
          <a:ext cx="2821801" cy="371477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一、藝術教育與   社區的關係</a:t>
          </a:r>
          <a:endParaRPr lang="zh-TW" altLang="en-US" sz="3200" b="1" kern="1200" dirty="0"/>
        </a:p>
      </dsp:txBody>
      <dsp:txXfrm rot="16200000">
        <a:off x="799212" y="-799212"/>
        <a:ext cx="2116350" cy="3714776"/>
      </dsp:txXfrm>
    </dsp:sp>
    <dsp:sp modelId="{821D2588-8DDD-4A05-9889-1D281BD42B08}">
      <dsp:nvSpPr>
        <dsp:cNvPr id="0" name=""/>
        <dsp:cNvSpPr/>
      </dsp:nvSpPr>
      <dsp:spPr>
        <a:xfrm>
          <a:off x="3714776" y="0"/>
          <a:ext cx="3714776" cy="282180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2">
                  <a:lumMod val="90000"/>
                </a:schemeClr>
              </a:solidFill>
            </a:rPr>
            <a:t>二、社區取向藝術教育觀</a:t>
          </a:r>
          <a:endParaRPr lang="zh-TW" altLang="en-US" sz="32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3714776" y="0"/>
        <a:ext cx="3714776" cy="2116350"/>
      </dsp:txXfrm>
    </dsp:sp>
    <dsp:sp modelId="{1402463D-6131-4D66-9BEC-E6757CD87EE2}">
      <dsp:nvSpPr>
        <dsp:cNvPr id="0" name=""/>
        <dsp:cNvSpPr/>
      </dsp:nvSpPr>
      <dsp:spPr>
        <a:xfrm rot="10800000">
          <a:off x="0" y="2821801"/>
          <a:ext cx="3714776" cy="282180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3"/>
              </a:solidFill>
            </a:rPr>
            <a:t>三、社區關懷課程的相關理論基礎</a:t>
          </a:r>
          <a:endParaRPr lang="zh-TW" altLang="en-US" sz="3200" b="1" kern="1200" dirty="0">
            <a:solidFill>
              <a:schemeClr val="accent3"/>
            </a:solidFill>
          </a:endParaRPr>
        </a:p>
      </dsp:txBody>
      <dsp:txXfrm rot="10800000">
        <a:off x="0" y="3527251"/>
        <a:ext cx="3714776" cy="2116350"/>
      </dsp:txXfrm>
    </dsp:sp>
    <dsp:sp modelId="{FE808FDE-C77C-4601-8EAB-AA365C30C38C}">
      <dsp:nvSpPr>
        <dsp:cNvPr id="0" name=""/>
        <dsp:cNvSpPr/>
      </dsp:nvSpPr>
      <dsp:spPr>
        <a:xfrm rot="5400000">
          <a:off x="4161263" y="2375313"/>
          <a:ext cx="2821801" cy="371477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0070C0"/>
              </a:solidFill>
            </a:rPr>
            <a:t>四、社區取向藝術教育之相關研究</a:t>
          </a:r>
          <a:endParaRPr lang="zh-TW" altLang="en-US" sz="3200" b="1" kern="1200" dirty="0">
            <a:solidFill>
              <a:srgbClr val="0070C0"/>
            </a:solidFill>
          </a:endParaRPr>
        </a:p>
      </dsp:txBody>
      <dsp:txXfrm rot="5400000">
        <a:off x="4513988" y="2728038"/>
        <a:ext cx="2116350" cy="3714776"/>
      </dsp:txXfrm>
    </dsp:sp>
    <dsp:sp modelId="{A93AEC99-6459-4094-9CDF-095F2C57F949}">
      <dsp:nvSpPr>
        <dsp:cNvPr id="0" name=""/>
        <dsp:cNvSpPr/>
      </dsp:nvSpPr>
      <dsp:spPr>
        <a:xfrm>
          <a:off x="2357452" y="1928827"/>
          <a:ext cx="2714646" cy="178594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 smtClean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rPr>
            <a:t>文獻探討</a:t>
          </a:r>
          <a:endParaRPr lang="zh-TW" altLang="en-US" sz="4000" b="0" kern="1200" dirty="0">
            <a:solidFill>
              <a:srgbClr val="FF0000"/>
            </a:solidFill>
            <a:latin typeface="文鼎新黑體B" pitchFamily="34" charset="-120"/>
            <a:ea typeface="文鼎新黑體B" pitchFamily="34" charset="-120"/>
          </a:endParaRPr>
        </a:p>
      </dsp:txBody>
      <dsp:txXfrm>
        <a:off x="2357452" y="1928827"/>
        <a:ext cx="2714646" cy="17859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918E86-A33A-4E95-B22D-4BF2ED974888}">
      <dsp:nvSpPr>
        <dsp:cNvPr id="0" name=""/>
        <dsp:cNvSpPr/>
      </dsp:nvSpPr>
      <dsp:spPr>
        <a:xfrm>
          <a:off x="2788058" y="2753"/>
          <a:ext cx="1539078" cy="100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研究方法與對象</a:t>
          </a:r>
          <a:endParaRPr lang="zh-TW" altLang="en-US" sz="2300" b="1" kern="1200" dirty="0"/>
        </a:p>
      </dsp:txBody>
      <dsp:txXfrm>
        <a:off x="2788058" y="2753"/>
        <a:ext cx="1539078" cy="1000400"/>
      </dsp:txXfrm>
    </dsp:sp>
    <dsp:sp modelId="{7B19FBBD-6D86-4439-A262-7576A8849A69}">
      <dsp:nvSpPr>
        <dsp:cNvPr id="0" name=""/>
        <dsp:cNvSpPr/>
      </dsp:nvSpPr>
      <dsp:spPr>
        <a:xfrm>
          <a:off x="1558847" y="502954"/>
          <a:ext cx="3997501" cy="3997501"/>
        </a:xfrm>
        <a:custGeom>
          <a:avLst/>
          <a:gdLst/>
          <a:ahLst/>
          <a:cxnLst/>
          <a:rect l="0" t="0" r="0" b="0"/>
          <a:pathLst>
            <a:path>
              <a:moveTo>
                <a:pt x="2778863" y="158525"/>
              </a:moveTo>
              <a:arcTo wR="1998750" hR="1998750" stAng="17578390" swAng="1961547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64F3-EFFF-4E0E-914B-714F15AFEDEC}">
      <dsp:nvSpPr>
        <dsp:cNvPr id="0" name=""/>
        <dsp:cNvSpPr/>
      </dsp:nvSpPr>
      <dsp:spPr>
        <a:xfrm>
          <a:off x="4688983" y="1383856"/>
          <a:ext cx="1539078" cy="1000400"/>
        </a:xfrm>
        <a:prstGeom prst="roundRect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002060"/>
              </a:solidFill>
            </a:rPr>
            <a:t>研究場域</a:t>
          </a:r>
          <a:endParaRPr lang="zh-TW" altLang="en-US" sz="2300" b="1" kern="1200" dirty="0">
            <a:solidFill>
              <a:srgbClr val="002060"/>
            </a:solidFill>
          </a:endParaRPr>
        </a:p>
      </dsp:txBody>
      <dsp:txXfrm>
        <a:off x="4688983" y="1383856"/>
        <a:ext cx="1539078" cy="1000400"/>
      </dsp:txXfrm>
    </dsp:sp>
    <dsp:sp modelId="{8BF5341D-F22E-49E2-A363-AAD8A8CF2BF6}">
      <dsp:nvSpPr>
        <dsp:cNvPr id="0" name=""/>
        <dsp:cNvSpPr/>
      </dsp:nvSpPr>
      <dsp:spPr>
        <a:xfrm>
          <a:off x="1558847" y="502954"/>
          <a:ext cx="3997501" cy="3997501"/>
        </a:xfrm>
        <a:custGeom>
          <a:avLst/>
          <a:gdLst/>
          <a:ahLst/>
          <a:cxnLst/>
          <a:rect l="0" t="0" r="0" b="0"/>
          <a:pathLst>
            <a:path>
              <a:moveTo>
                <a:pt x="3994759" y="1894079"/>
              </a:moveTo>
              <a:arcTo wR="1998750" hR="1998750" stAng="21419889" swAng="2196310"/>
            </a:path>
          </a:pathLst>
        </a:custGeom>
        <a:noFill/>
        <a:ln w="12700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3094-2C62-45BD-8329-360A038A33A2}">
      <dsp:nvSpPr>
        <dsp:cNvPr id="0" name=""/>
        <dsp:cNvSpPr/>
      </dsp:nvSpPr>
      <dsp:spPr>
        <a:xfrm>
          <a:off x="3962895" y="3618528"/>
          <a:ext cx="1539078" cy="1000400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669900"/>
              </a:solidFill>
            </a:rPr>
            <a:t>研究架構與流程</a:t>
          </a:r>
          <a:endParaRPr lang="zh-TW" altLang="en-US" sz="2300" b="1" kern="1200" dirty="0">
            <a:solidFill>
              <a:srgbClr val="669900"/>
            </a:solidFill>
          </a:endParaRPr>
        </a:p>
      </dsp:txBody>
      <dsp:txXfrm>
        <a:off x="3962895" y="3618528"/>
        <a:ext cx="1539078" cy="1000400"/>
      </dsp:txXfrm>
    </dsp:sp>
    <dsp:sp modelId="{D6B14162-25A6-4F57-BCB1-C3F78E30658D}">
      <dsp:nvSpPr>
        <dsp:cNvPr id="0" name=""/>
        <dsp:cNvSpPr/>
      </dsp:nvSpPr>
      <dsp:spPr>
        <a:xfrm>
          <a:off x="1558847" y="502954"/>
          <a:ext cx="3997501" cy="3997501"/>
        </a:xfrm>
        <a:custGeom>
          <a:avLst/>
          <a:gdLst/>
          <a:ahLst/>
          <a:cxnLst/>
          <a:rect l="0" t="0" r="0" b="0"/>
          <a:pathLst>
            <a:path>
              <a:moveTo>
                <a:pt x="2396107" y="3957605"/>
              </a:moveTo>
              <a:arcTo wR="1998750" hR="1998750" stAng="4711984" swAng="1376032"/>
            </a:path>
          </a:pathLst>
        </a:custGeom>
        <a:noFill/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A3138-3D92-4CC1-8EE1-FB7201B6379B}">
      <dsp:nvSpPr>
        <dsp:cNvPr id="0" name=""/>
        <dsp:cNvSpPr/>
      </dsp:nvSpPr>
      <dsp:spPr>
        <a:xfrm>
          <a:off x="1613222" y="3618528"/>
          <a:ext cx="1539078" cy="1000400"/>
        </a:xfrm>
        <a:prstGeom prst="roundRect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6600"/>
              </a:solidFill>
            </a:rPr>
            <a:t>研究工具</a:t>
          </a:r>
          <a:endParaRPr lang="zh-TW" altLang="en-US" sz="2300" b="1" kern="1200" dirty="0">
            <a:solidFill>
              <a:srgbClr val="FF6600"/>
            </a:solidFill>
          </a:endParaRPr>
        </a:p>
      </dsp:txBody>
      <dsp:txXfrm>
        <a:off x="1613222" y="3618528"/>
        <a:ext cx="1539078" cy="1000400"/>
      </dsp:txXfrm>
    </dsp:sp>
    <dsp:sp modelId="{4F5555B6-7AF8-43B5-AF5F-F8EE3DA5B369}">
      <dsp:nvSpPr>
        <dsp:cNvPr id="0" name=""/>
        <dsp:cNvSpPr/>
      </dsp:nvSpPr>
      <dsp:spPr>
        <a:xfrm>
          <a:off x="1558847" y="502954"/>
          <a:ext cx="3997501" cy="3997501"/>
        </a:xfrm>
        <a:custGeom>
          <a:avLst/>
          <a:gdLst/>
          <a:ahLst/>
          <a:cxnLst/>
          <a:rect l="0" t="0" r="0" b="0"/>
          <a:pathLst>
            <a:path>
              <a:moveTo>
                <a:pt x="334012" y="3104938"/>
              </a:moveTo>
              <a:arcTo wR="1998750" hR="1998750" stAng="8783802" swAng="2196310"/>
            </a:path>
          </a:pathLst>
        </a:custGeom>
        <a:noFill/>
        <a:ln w="12700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D60BB-5BB3-4C06-A91D-3CE1ADF197A4}">
      <dsp:nvSpPr>
        <dsp:cNvPr id="0" name=""/>
        <dsp:cNvSpPr/>
      </dsp:nvSpPr>
      <dsp:spPr>
        <a:xfrm>
          <a:off x="887134" y="1383856"/>
          <a:ext cx="1539078" cy="1000400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資料處理與分析</a:t>
          </a:r>
          <a:endParaRPr lang="zh-TW" altLang="en-US" sz="2300" b="1" kern="1200" dirty="0"/>
        </a:p>
      </dsp:txBody>
      <dsp:txXfrm>
        <a:off x="887134" y="1383856"/>
        <a:ext cx="1539078" cy="1000400"/>
      </dsp:txXfrm>
    </dsp:sp>
    <dsp:sp modelId="{957904C3-77C3-4BC3-A48C-368DFFBD1E19}">
      <dsp:nvSpPr>
        <dsp:cNvPr id="0" name=""/>
        <dsp:cNvSpPr/>
      </dsp:nvSpPr>
      <dsp:spPr>
        <a:xfrm>
          <a:off x="1558847" y="502954"/>
          <a:ext cx="3997501" cy="3997501"/>
        </a:xfrm>
        <a:custGeom>
          <a:avLst/>
          <a:gdLst/>
          <a:ahLst/>
          <a:cxnLst/>
          <a:rect l="0" t="0" r="0" b="0"/>
          <a:pathLst>
            <a:path>
              <a:moveTo>
                <a:pt x="348262" y="871412"/>
              </a:moveTo>
              <a:arcTo wR="1998750" hR="1998750" stAng="12860063" swAng="1961547"/>
            </a:path>
          </a:pathLst>
        </a:custGeom>
        <a:noFill/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3F8911-1DCB-4DAF-9A86-714A6855E3AB}">
      <dsp:nvSpPr>
        <dsp:cNvPr id="0" name=""/>
        <dsp:cNvSpPr/>
      </dsp:nvSpPr>
      <dsp:spPr>
        <a:xfrm>
          <a:off x="2096" y="1579763"/>
          <a:ext cx="2078221" cy="1714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/>
            <a:t>認識社區的自然與人文環境</a:t>
          </a:r>
          <a:endParaRPr lang="zh-TW" altLang="en-US" sz="2500" kern="1200" dirty="0"/>
        </a:p>
      </dsp:txBody>
      <dsp:txXfrm>
        <a:off x="2096" y="1579763"/>
        <a:ext cx="2078221" cy="1346791"/>
      </dsp:txXfrm>
    </dsp:sp>
    <dsp:sp modelId="{BDFC3799-E453-4F8C-B263-945516520B8F}">
      <dsp:nvSpPr>
        <dsp:cNvPr id="0" name=""/>
        <dsp:cNvSpPr/>
      </dsp:nvSpPr>
      <dsp:spPr>
        <a:xfrm>
          <a:off x="1193069" y="2070857"/>
          <a:ext cx="2169499" cy="2169499"/>
        </a:xfrm>
        <a:prstGeom prst="leftCircularArrow">
          <a:avLst>
            <a:gd name="adj1" fmla="val 2594"/>
            <a:gd name="adj2" fmla="val 315084"/>
            <a:gd name="adj3" fmla="val 2090595"/>
            <a:gd name="adj4" fmla="val 9024489"/>
            <a:gd name="adj5" fmla="val 30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7769D-71D3-4D42-AA1B-15D52952008C}">
      <dsp:nvSpPr>
        <dsp:cNvPr id="0" name=""/>
        <dsp:cNvSpPr/>
      </dsp:nvSpPr>
      <dsp:spPr>
        <a:xfrm>
          <a:off x="463922" y="2926554"/>
          <a:ext cx="1847307" cy="73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社區探訪</a:t>
          </a:r>
          <a:endParaRPr lang="zh-TW" altLang="en-US" sz="3300" kern="1200" dirty="0"/>
        </a:p>
      </dsp:txBody>
      <dsp:txXfrm>
        <a:off x="463922" y="2926554"/>
        <a:ext cx="1847307" cy="734613"/>
      </dsp:txXfrm>
    </dsp:sp>
    <dsp:sp modelId="{A706875E-9EC2-4A10-B07A-588CF53F59AA}">
      <dsp:nvSpPr>
        <dsp:cNvPr id="0" name=""/>
        <dsp:cNvSpPr/>
      </dsp:nvSpPr>
      <dsp:spPr>
        <a:xfrm>
          <a:off x="2579232" y="1579763"/>
          <a:ext cx="2078221" cy="1714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/>
            <a:t>藝術走入社區、美感落實</a:t>
          </a:r>
          <a:r>
            <a:rPr lang="zh-TW" altLang="en-US" sz="2500" kern="1200" dirty="0" smtClean="0"/>
            <a:t>生活</a:t>
          </a:r>
          <a:endParaRPr lang="zh-TW" altLang="en-US" sz="2500" kern="1200" dirty="0"/>
        </a:p>
      </dsp:txBody>
      <dsp:txXfrm>
        <a:off x="2579232" y="1947070"/>
        <a:ext cx="2078221" cy="1346791"/>
      </dsp:txXfrm>
    </dsp:sp>
    <dsp:sp modelId="{31BA0187-679A-48FB-9FCF-BE7EF93AED1F}">
      <dsp:nvSpPr>
        <dsp:cNvPr id="0" name=""/>
        <dsp:cNvSpPr/>
      </dsp:nvSpPr>
      <dsp:spPr>
        <a:xfrm>
          <a:off x="3752888" y="566059"/>
          <a:ext cx="2435049" cy="2435049"/>
        </a:xfrm>
        <a:prstGeom prst="circularArrow">
          <a:avLst>
            <a:gd name="adj1" fmla="val 2311"/>
            <a:gd name="adj2" fmla="val 278890"/>
            <a:gd name="adj3" fmla="val 19545599"/>
            <a:gd name="adj4" fmla="val 12575511"/>
            <a:gd name="adj5" fmla="val 26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50AA8-07DE-4761-B0D3-7CADA1BD5FC6}">
      <dsp:nvSpPr>
        <dsp:cNvPr id="0" name=""/>
        <dsp:cNvSpPr/>
      </dsp:nvSpPr>
      <dsp:spPr>
        <a:xfrm>
          <a:off x="3041059" y="1212457"/>
          <a:ext cx="1847307" cy="73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藝術創作</a:t>
          </a:r>
          <a:endParaRPr lang="zh-TW" altLang="en-US" sz="3300" kern="1200" dirty="0"/>
        </a:p>
      </dsp:txBody>
      <dsp:txXfrm>
        <a:off x="3041059" y="1212457"/>
        <a:ext cx="1847307" cy="734613"/>
      </dsp:txXfrm>
    </dsp:sp>
    <dsp:sp modelId="{E7DD575A-E1DD-4268-8C7D-5BEF0E0D7331}">
      <dsp:nvSpPr>
        <dsp:cNvPr id="0" name=""/>
        <dsp:cNvSpPr/>
      </dsp:nvSpPr>
      <dsp:spPr>
        <a:xfrm>
          <a:off x="5156369" y="1579763"/>
          <a:ext cx="2078221" cy="1714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/>
            <a:t>主動關懷社區的人、事、物</a:t>
          </a:r>
          <a:endParaRPr lang="zh-TW" altLang="en-US" sz="2500" kern="1200" dirty="0"/>
        </a:p>
      </dsp:txBody>
      <dsp:txXfrm>
        <a:off x="5156369" y="1579763"/>
        <a:ext cx="2078221" cy="1346791"/>
      </dsp:txXfrm>
    </dsp:sp>
    <dsp:sp modelId="{176F6DD7-6391-4F58-82E2-C76178CC1D54}">
      <dsp:nvSpPr>
        <dsp:cNvPr id="0" name=""/>
        <dsp:cNvSpPr/>
      </dsp:nvSpPr>
      <dsp:spPr>
        <a:xfrm>
          <a:off x="5618196" y="2926554"/>
          <a:ext cx="1847307" cy="73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實踐關懷</a:t>
          </a:r>
          <a:endParaRPr lang="zh-TW" altLang="en-US" sz="3300" kern="1200" dirty="0"/>
        </a:p>
      </dsp:txBody>
      <dsp:txXfrm>
        <a:off x="5618196" y="2926554"/>
        <a:ext cx="1847307" cy="73461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9621C4-6B2C-4591-B221-079A12366CF0}">
      <dsp:nvSpPr>
        <dsp:cNvPr id="0" name=""/>
        <dsp:cNvSpPr/>
      </dsp:nvSpPr>
      <dsp:spPr>
        <a:xfrm>
          <a:off x="0" y="1686672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96F3-E155-457C-A40E-246FC09EBAA6}">
      <dsp:nvSpPr>
        <dsp:cNvPr id="0" name=""/>
        <dsp:cNvSpPr/>
      </dsp:nvSpPr>
      <dsp:spPr>
        <a:xfrm>
          <a:off x="457200" y="1317672"/>
          <a:ext cx="640080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accent2">
                  <a:lumMod val="75000"/>
                </a:schemeClr>
              </a:solidFill>
            </a:rPr>
            <a:t>一、國中美術班課程之現況分析</a:t>
          </a:r>
          <a:endParaRPr lang="zh-TW" altLang="en-US" sz="2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7200" y="1317672"/>
        <a:ext cx="6400800" cy="738000"/>
      </dsp:txXfrm>
    </dsp:sp>
    <dsp:sp modelId="{77D2CCB2-E04B-41F5-98D8-54021E9CE7FA}">
      <dsp:nvSpPr>
        <dsp:cNvPr id="0" name=""/>
        <dsp:cNvSpPr/>
      </dsp:nvSpPr>
      <dsp:spPr>
        <a:xfrm>
          <a:off x="0" y="2820672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764EE-B380-493D-91EF-0B10AAFE3D7A}">
      <dsp:nvSpPr>
        <dsp:cNvPr id="0" name=""/>
        <dsp:cNvSpPr/>
      </dsp:nvSpPr>
      <dsp:spPr>
        <a:xfrm>
          <a:off x="457200" y="2451672"/>
          <a:ext cx="640080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/>
            <a:t>二、社區取向藝術教育課程之實施與討論</a:t>
          </a:r>
          <a:endParaRPr lang="zh-TW" altLang="en-US" sz="2500" b="1" kern="1200" dirty="0"/>
        </a:p>
      </dsp:txBody>
      <dsp:txXfrm>
        <a:off x="457200" y="2451672"/>
        <a:ext cx="6400800" cy="738000"/>
      </dsp:txXfrm>
    </dsp:sp>
    <dsp:sp modelId="{F125B46E-4424-4C0E-B76F-87E85D5040BA}">
      <dsp:nvSpPr>
        <dsp:cNvPr id="0" name=""/>
        <dsp:cNvSpPr/>
      </dsp:nvSpPr>
      <dsp:spPr>
        <a:xfrm>
          <a:off x="0" y="3954672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CF47E-48D8-4E20-8272-CADB6EFF60D6}">
      <dsp:nvSpPr>
        <dsp:cNvPr id="0" name=""/>
        <dsp:cNvSpPr/>
      </dsp:nvSpPr>
      <dsp:spPr>
        <a:xfrm>
          <a:off x="457200" y="3585672"/>
          <a:ext cx="640080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smtClean="0">
              <a:solidFill>
                <a:srgbClr val="7030A0"/>
              </a:solidFill>
            </a:rPr>
            <a:t>三、研究結果與回饋</a:t>
          </a:r>
          <a:endParaRPr lang="zh-TW" altLang="en-US" sz="2500" b="1" kern="1200" dirty="0">
            <a:solidFill>
              <a:srgbClr val="7030A0"/>
            </a:solidFill>
          </a:endParaRPr>
        </a:p>
      </dsp:txBody>
      <dsp:txXfrm>
        <a:off x="457200" y="3585672"/>
        <a:ext cx="6400800" cy="738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AFF73F-BF70-46FC-8943-C20B741B3FBE}">
      <dsp:nvSpPr>
        <dsp:cNvPr id="0" name=""/>
        <dsp:cNvSpPr/>
      </dsp:nvSpPr>
      <dsp:spPr>
        <a:xfrm>
          <a:off x="0" y="0"/>
          <a:ext cx="7467600" cy="146208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一、國中美術班課程之現況分析</a:t>
          </a:r>
          <a:endParaRPr lang="zh-TW" altLang="en-US" sz="36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0" y="0"/>
        <a:ext cx="7467600" cy="1462087"/>
      </dsp:txXfrm>
    </dsp:sp>
    <dsp:sp modelId="{7681ED25-C2D1-47C4-8297-3519B15547EA}">
      <dsp:nvSpPr>
        <dsp:cNvPr id="0" name=""/>
        <dsp:cNvSpPr/>
      </dsp:nvSpPr>
      <dsp:spPr>
        <a:xfrm>
          <a:off x="3646" y="1462087"/>
          <a:ext cx="2486769" cy="307038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</a:rPr>
            <a:t>專業課程名稱仍以升學考科為主</a:t>
          </a:r>
          <a:endParaRPr lang="zh-TW" altLang="en-US" sz="3200" kern="1200" dirty="0">
            <a:solidFill>
              <a:srgbClr val="002060"/>
            </a:solidFill>
          </a:endParaRPr>
        </a:p>
      </dsp:txBody>
      <dsp:txXfrm>
        <a:off x="3646" y="1462087"/>
        <a:ext cx="2486769" cy="3070383"/>
      </dsp:txXfrm>
    </dsp:sp>
    <dsp:sp modelId="{F2162FCC-BC04-48D4-B8C8-C3508BC8A0E7}">
      <dsp:nvSpPr>
        <dsp:cNvPr id="0" name=""/>
        <dsp:cNvSpPr/>
      </dsp:nvSpPr>
      <dsp:spPr>
        <a:xfrm>
          <a:off x="2490415" y="1462087"/>
          <a:ext cx="2486769" cy="307038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70C0"/>
              </a:solidFill>
            </a:rPr>
            <a:t>專業課程偏重技法訓練</a:t>
          </a:r>
          <a:endParaRPr lang="zh-TW" altLang="en-US" sz="3200" kern="1200" dirty="0">
            <a:solidFill>
              <a:srgbClr val="0070C0"/>
            </a:solidFill>
          </a:endParaRPr>
        </a:p>
      </dsp:txBody>
      <dsp:txXfrm>
        <a:off x="2490415" y="1462087"/>
        <a:ext cx="2486769" cy="3070383"/>
      </dsp:txXfrm>
    </dsp:sp>
    <dsp:sp modelId="{F98D4418-B5C9-4C50-BF93-B579A1E46A91}">
      <dsp:nvSpPr>
        <dsp:cNvPr id="0" name=""/>
        <dsp:cNvSpPr/>
      </dsp:nvSpPr>
      <dsp:spPr>
        <a:xfrm>
          <a:off x="4977184" y="1462087"/>
          <a:ext cx="2486769" cy="307038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</a:rPr>
            <a:t>專業課程深度與廣度較難均衡</a:t>
          </a:r>
          <a:endParaRPr lang="zh-TW" altLang="en-US" sz="3200" kern="1200" dirty="0">
            <a:solidFill>
              <a:srgbClr val="002060"/>
            </a:solidFill>
          </a:endParaRPr>
        </a:p>
      </dsp:txBody>
      <dsp:txXfrm>
        <a:off x="4977184" y="1462087"/>
        <a:ext cx="2486769" cy="3070383"/>
      </dsp:txXfrm>
    </dsp:sp>
    <dsp:sp modelId="{2397064D-9617-4284-BDE6-C45A2F19908D}">
      <dsp:nvSpPr>
        <dsp:cNvPr id="0" name=""/>
        <dsp:cNvSpPr/>
      </dsp:nvSpPr>
      <dsp:spPr>
        <a:xfrm>
          <a:off x="0" y="4532471"/>
          <a:ext cx="7467600" cy="34115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E26B9-C489-4C15-9357-4E8F62529649}">
      <dsp:nvSpPr>
        <dsp:cNvPr id="0" name=""/>
        <dsp:cNvSpPr/>
      </dsp:nvSpPr>
      <dsp:spPr>
        <a:xfrm>
          <a:off x="0" y="0"/>
          <a:ext cx="6193674" cy="121920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Q1</a:t>
          </a:r>
          <a:r>
            <a:rPr lang="zh-TW" altLang="en-US" sz="2800" b="1" kern="1200" dirty="0" smtClean="0"/>
            <a:t>：</a:t>
          </a:r>
          <a:r>
            <a:rPr lang="zh-TW" sz="2800" kern="1200" dirty="0" smtClean="0"/>
            <a:t>你是否曾經參與過社區的服務工作？</a:t>
          </a:r>
          <a:endParaRPr lang="zh-TW" altLang="en-US" sz="2800" kern="1200" dirty="0"/>
        </a:p>
      </dsp:txBody>
      <dsp:txXfrm>
        <a:off x="0" y="0"/>
        <a:ext cx="4949481" cy="1219200"/>
      </dsp:txXfrm>
    </dsp:sp>
    <dsp:sp modelId="{B37E80BF-F689-4F36-BB16-1594C4A38EF7}">
      <dsp:nvSpPr>
        <dsp:cNvPr id="0" name=""/>
        <dsp:cNvSpPr/>
      </dsp:nvSpPr>
      <dsp:spPr>
        <a:xfrm>
          <a:off x="546500" y="1422399"/>
          <a:ext cx="6193674" cy="121920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234055"/>
            <a:satOff val="9982"/>
            <a:lumOff val="28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7030A0"/>
              </a:solidFill>
            </a:rPr>
            <a:t>Q2</a:t>
          </a:r>
          <a:r>
            <a:rPr lang="zh-TW" altLang="en-US" sz="2800" kern="1200" dirty="0" smtClean="0">
              <a:solidFill>
                <a:srgbClr val="7030A0"/>
              </a:solidFill>
            </a:rPr>
            <a:t>：</a:t>
          </a:r>
          <a:r>
            <a:rPr lang="zh-TW" sz="2800" kern="1200" dirty="0" smtClean="0">
              <a:solidFill>
                <a:srgbClr val="7030A0"/>
              </a:solidFill>
            </a:rPr>
            <a:t>你是否曾使用過社區的資源？請舉例說明。</a:t>
          </a:r>
          <a:endParaRPr lang="zh-TW" altLang="en-US" sz="2800" kern="1200" dirty="0">
            <a:solidFill>
              <a:srgbClr val="7030A0"/>
            </a:solidFill>
          </a:endParaRPr>
        </a:p>
      </dsp:txBody>
      <dsp:txXfrm>
        <a:off x="546500" y="1422399"/>
        <a:ext cx="4854693" cy="1219200"/>
      </dsp:txXfrm>
    </dsp:sp>
    <dsp:sp modelId="{8A6226E0-C983-406B-A708-6A881AEAD126}">
      <dsp:nvSpPr>
        <dsp:cNvPr id="0" name=""/>
        <dsp:cNvSpPr/>
      </dsp:nvSpPr>
      <dsp:spPr>
        <a:xfrm>
          <a:off x="1093001" y="2844799"/>
          <a:ext cx="6193674" cy="121920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234055"/>
            <a:satOff val="9982"/>
            <a:lumOff val="28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Q3</a:t>
          </a:r>
          <a:r>
            <a:rPr lang="zh-TW" altLang="en-US" sz="2800" kern="1200" dirty="0" smtClean="0">
              <a:solidFill>
                <a:srgbClr val="FF0000"/>
              </a:solidFill>
            </a:rPr>
            <a:t>：</a:t>
          </a:r>
          <a:r>
            <a:rPr lang="zh-TW" sz="2800" kern="1200" dirty="0" smtClean="0">
              <a:solidFill>
                <a:srgbClr val="FF0000"/>
              </a:solidFill>
            </a:rPr>
            <a:t>在你剛入學時，學校附近的社區給你的第一印象是？</a:t>
          </a:r>
          <a:endParaRPr lang="zh-TW" altLang="en-US" sz="2800" kern="1200" dirty="0">
            <a:solidFill>
              <a:srgbClr val="FF0000"/>
            </a:solidFill>
          </a:endParaRPr>
        </a:p>
      </dsp:txBody>
      <dsp:txXfrm>
        <a:off x="1093001" y="2844799"/>
        <a:ext cx="4854693" cy="1219200"/>
      </dsp:txXfrm>
    </dsp:sp>
    <dsp:sp modelId="{781AFACD-22C3-4424-AC92-233FFB3A44C0}">
      <dsp:nvSpPr>
        <dsp:cNvPr id="0" name=""/>
        <dsp:cNvSpPr/>
      </dsp:nvSpPr>
      <dsp:spPr>
        <a:xfrm>
          <a:off x="540119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401194" y="924560"/>
        <a:ext cx="792480" cy="792480"/>
      </dsp:txXfrm>
    </dsp:sp>
    <dsp:sp modelId="{FF8E9AA5-895F-4A79-A0E9-E1CDAD8CC2EB}">
      <dsp:nvSpPr>
        <dsp:cNvPr id="0" name=""/>
        <dsp:cNvSpPr/>
      </dsp:nvSpPr>
      <dsp:spPr>
        <a:xfrm>
          <a:off x="5947695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947695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E004-F76E-4B3D-BEC5-BBE250C1A0DD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D254-259C-4C22-BF03-EB334B8FE4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D254-259C-4C22-BF03-EB334B8FE48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5D2FAB-9970-4D6E-994C-07CF2E1D7B6B}" type="datetimeFigureOut">
              <a:rPr lang="zh-TW" altLang="en-US" smtClean="0"/>
              <a:pPr/>
              <a:t>2010/8/20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936D2B-FF7E-4802-ABD8-5F5EDCA148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25991;&#20214;/&#21488;&#21271;&#24066;&#25919;&#24220;&#25991;&#21270;&#23616;%20-&#25991;&#21270;&#36039;&#29986;.htm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5991;&#20214;/&#33274;&#21271;&#24066;&#37129;&#22303;&#25945;&#32946;&#20013;&#24515;&#20840;&#29699;&#36039;&#35338;&#32178;%20-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33000" contrast="-30000"/>
          </a:blip>
          <a:srcRect l="1692" t="2756" r="670" b="2756"/>
          <a:stretch>
            <a:fillRect/>
          </a:stretch>
        </p:blipFill>
        <p:spPr bwMode="auto">
          <a:xfrm>
            <a:off x="2357421" y="0"/>
            <a:ext cx="67849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1670" y="1357298"/>
            <a:ext cx="7072330" cy="2161066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社區取向藝術教育對提高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美術班學生社會關懷之成效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400" dirty="0" smtClean="0"/>
              <a:t>古亭國中  林昕曄 </a:t>
            </a:r>
            <a:endParaRPr lang="en-US" altLang="zh-TW" sz="2400" dirty="0" smtClean="0"/>
          </a:p>
          <a:p>
            <a:pPr algn="r"/>
            <a:r>
              <a:rPr lang="en-US" altLang="zh-TW" sz="2400" dirty="0" smtClean="0"/>
              <a:t>2010/8</a:t>
            </a:r>
            <a:endParaRPr lang="zh-TW" alt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7562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latin typeface="文鼎新黑體B" pitchFamily="34" charset="-120"/>
                <a:ea typeface="文鼎新黑體B" pitchFamily="34" charset="-120"/>
              </a:rPr>
              <a:t>研究工具</a:t>
            </a:r>
            <a:r>
              <a:rPr lang="en-US" altLang="zh-TW" sz="4000" dirty="0" smtClean="0">
                <a:solidFill>
                  <a:srgbClr val="0070C0"/>
                </a:solidFill>
                <a:latin typeface="文鼎新黑體B" pitchFamily="34" charset="-120"/>
                <a:ea typeface="文鼎新黑體B" pitchFamily="34" charset="-120"/>
              </a:rPr>
              <a:t>/</a:t>
            </a:r>
            <a:r>
              <a:rPr lang="zh-TW" altLang="en-US" sz="4000" dirty="0" smtClean="0">
                <a:solidFill>
                  <a:srgbClr val="0070C0"/>
                </a:solidFill>
                <a:latin typeface="文鼎新黑體B" pitchFamily="34" charset="-120"/>
                <a:ea typeface="文鼎新黑體B" pitchFamily="34" charset="-120"/>
              </a:rPr>
              <a:t>資料處理分析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785786" y="2143116"/>
          <a:ext cx="7500989" cy="2863650"/>
        </p:xfrm>
        <a:graphic>
          <a:graphicData uri="http://schemas.openxmlformats.org/drawingml/2006/table">
            <a:tbl>
              <a:tblPr/>
              <a:tblGrid>
                <a:gridCol w="2016076"/>
                <a:gridCol w="1482409"/>
                <a:gridCol w="4002504"/>
              </a:tblGrid>
              <a:tr h="47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atin typeface="Times New Roman"/>
                          <a:ea typeface="新細明體"/>
                          <a:cs typeface="Times New Roman"/>
                        </a:rPr>
                        <a:t>編碼類別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atin typeface="Times New Roman"/>
                          <a:ea typeface="新細明體"/>
                          <a:cs typeface="Times New Roman"/>
                        </a:rPr>
                        <a:t>資料代碼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latin typeface="Times New Roman"/>
                          <a:ea typeface="新細明體"/>
                          <a:cs typeface="Times New Roman"/>
                        </a:rPr>
                        <a:t>說</a:t>
                      </a:r>
                      <a:r>
                        <a:rPr lang="en-US" sz="1800" b="0" kern="100" dirty="0">
                          <a:latin typeface="Times New Roman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altLang="en-US" sz="1800" b="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800" b="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明</a:t>
                      </a:r>
                      <a:endParaRPr lang="zh-TW" sz="1800" b="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  <a:cs typeface="Times New Roman"/>
                        </a:rPr>
                        <a:t>研究者觀察紀錄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TO-100304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研究者在的教室觀察</a:t>
                      </a:r>
                      <a:r>
                        <a:rPr lang="zh-TW" sz="1600" b="0" kern="100" dirty="0" smtClean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記錄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rgbClr val="00206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7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  <a:cs typeface="Times New Roman"/>
                        </a:rPr>
                        <a:t>社區探訪筆記與心得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CVN01-100415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座號</a:t>
                      </a:r>
                      <a:r>
                        <a:rPr lang="en-US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號學生在的社區探訪記錄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  <a:cs typeface="Times New Roman"/>
                        </a:rPr>
                        <a:t>學生藝術創作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SA01-100603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座號</a:t>
                      </a:r>
                      <a:r>
                        <a:rPr lang="en-US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號學生在發表的藝術創作作品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7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  <a:cs typeface="Times New Roman"/>
                        </a:rPr>
                        <a:t>問卷調查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QS01-100805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座號</a:t>
                      </a:r>
                      <a:r>
                        <a:rPr lang="en-US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號學生在填寫的問卷調查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  <a:cs typeface="Times New Roman"/>
                        </a:rPr>
                        <a:t>教學省思日誌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TR-100324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00206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研究者在的教學省思札記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0" y="955655"/>
          <a:ext cx="9144000" cy="5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文鼎新黑體B" pitchFamily="34" charset="-120"/>
                <a:ea typeface="文鼎新黑體B" pitchFamily="34" charset="-120"/>
              </a:rPr>
              <a:t>研究歷程與結果</a:t>
            </a:r>
            <a:endParaRPr lang="zh-TW" altLang="en-US" sz="4400" dirty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6600"/>
                </a:solidFill>
                <a:latin typeface="文鼎新黑體B" pitchFamily="34" charset="-120"/>
                <a:ea typeface="文鼎新黑體B" pitchFamily="34" charset="-120"/>
              </a:rPr>
              <a:t>研究歷程與結果</a:t>
            </a:r>
            <a:endParaRPr lang="zh-TW" altLang="en-US" sz="4000" dirty="0">
              <a:solidFill>
                <a:srgbClr val="FF66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rgbClr val="0070C0"/>
                </a:solidFill>
              </a:rPr>
              <a:t>社區與學校問卷調查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pPr>
              <a:buNone/>
            </a:pPr>
            <a:r>
              <a:rPr lang="en-US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928662" y="1571612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rgbClr val="0070C0"/>
                </a:solidFill>
              </a:rPr>
              <a:t>社區與學校問卷調查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pPr>
              <a:buNone/>
            </a:pPr>
            <a:r>
              <a:rPr lang="en-US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928662" y="1571612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7562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rgbClr val="0070C0"/>
                </a:solidFill>
              </a:rPr>
              <a:t>社區與學校問卷調查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pPr>
              <a:buNone/>
            </a:pPr>
            <a:r>
              <a:rPr lang="en-US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928662" y="1571612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6600"/>
                </a:solidFill>
                <a:latin typeface="文鼎新黑體B" pitchFamily="34" charset="-120"/>
                <a:ea typeface="文鼎新黑體B" pitchFamily="34" charset="-120"/>
              </a:rPr>
              <a:t>研究歷程與結果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4adde3b1114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716338"/>
            <a:ext cx="3457575" cy="23034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440" name="Picture 8" descr="IMG_3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720">
            <a:off x="6877050" y="1916113"/>
            <a:ext cx="1831975" cy="27495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CC00"/>
          </a:solidFill>
        </p:spPr>
        <p:txBody>
          <a:bodyPr/>
          <a:lstStyle/>
          <a:p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緣起</a:t>
            </a:r>
            <a:r>
              <a:rPr lang="zh-TW" altLang="en-US" sz="6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  </a:t>
            </a:r>
            <a:r>
              <a:rPr lang="zh-TW" alt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種</a:t>
            </a:r>
            <a:r>
              <a:rPr lang="zh-TW" altLang="en-US" sz="32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籽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社區課程設計研發理念</a:t>
            </a:r>
            <a:endParaRPr lang="zh-TW" altLang="en-US" sz="4000" b="1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4973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dirty="0"/>
              <a:t>         </a:t>
            </a:r>
            <a:r>
              <a:rPr lang="en-US" altLang="zh-TW" sz="2800" dirty="0">
                <a:solidFill>
                  <a:srgbClr val="FF0066"/>
                </a:solidFill>
              </a:rPr>
              <a:t>2009 </a:t>
            </a:r>
            <a:r>
              <a:rPr lang="zh-TW" altLang="en-US" sz="2800" b="1" dirty="0">
                <a:solidFill>
                  <a:srgbClr val="FF0066"/>
                </a:solidFill>
                <a:ea typeface="華康古印體" pitchFamily="65" charset="-120"/>
              </a:rPr>
              <a:t>剝皮寮藝條通</a:t>
            </a:r>
            <a:r>
              <a:rPr lang="en-US" altLang="zh-TW" b="1" dirty="0">
                <a:solidFill>
                  <a:srgbClr val="FF0066"/>
                </a:solidFill>
              </a:rPr>
              <a:t>‧</a:t>
            </a:r>
            <a:r>
              <a:rPr lang="zh-TW" altLang="en-US" sz="2800" b="1" dirty="0">
                <a:solidFill>
                  <a:srgbClr val="FF0066"/>
                </a:solidFill>
                <a:ea typeface="華康古印體" pitchFamily="65" charset="-120"/>
              </a:rPr>
              <a:t>古街文化節</a:t>
            </a:r>
            <a:r>
              <a:rPr lang="zh-TW" altLang="en-US" dirty="0"/>
              <a:t>  </a:t>
            </a:r>
          </a:p>
          <a:p>
            <a:pPr>
              <a:buFontTx/>
              <a:buNone/>
            </a:pPr>
            <a:r>
              <a:rPr lang="zh-TW" altLang="en-US" dirty="0"/>
              <a:t>             </a:t>
            </a:r>
          </a:p>
        </p:txBody>
      </p:sp>
      <p:pic>
        <p:nvPicPr>
          <p:cNvPr id="18436" name="Picture 4" descr="gs_lemon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</p:spPr>
      </p:pic>
      <p:pic>
        <p:nvPicPr>
          <p:cNvPr id="18437" name="Picture 5" descr="lemon-s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719137" cy="658813"/>
          </a:xfrm>
          <a:prstGeom prst="rect">
            <a:avLst/>
          </a:prstGeom>
          <a:noFill/>
        </p:spPr>
      </p:pic>
      <p:sp>
        <p:nvSpPr>
          <p:cNvPr id="18438" name="AutoShape 6"/>
          <p:cNvSpPr>
            <a:spLocks/>
          </p:cNvSpPr>
          <p:nvPr/>
        </p:nvSpPr>
        <p:spPr bwMode="auto">
          <a:xfrm>
            <a:off x="395288" y="2997200"/>
            <a:ext cx="4032250" cy="3384550"/>
          </a:xfrm>
          <a:prstGeom prst="accentBorderCallout2">
            <a:avLst>
              <a:gd name="adj1" fmla="val 3375"/>
              <a:gd name="adj2" fmla="val 101889"/>
              <a:gd name="adj3" fmla="val 3375"/>
              <a:gd name="adj4" fmla="val 120551"/>
              <a:gd name="adj5" fmla="val -23310"/>
              <a:gd name="adj6" fmla="val 139644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新黑體B" pitchFamily="34" charset="-120"/>
                <a:ea typeface="文鼎新黑體B" pitchFamily="34" charset="-120"/>
              </a:rPr>
              <a:t>多</a:t>
            </a:r>
            <a:r>
              <a:rPr lang="zh-TW" altLang="en-US" sz="3200" dirty="0">
                <a:solidFill>
                  <a:srgbClr val="6600FF"/>
                </a:solidFill>
                <a:latin typeface="文鼎新黑體B" pitchFamily="34" charset="-120"/>
                <a:ea typeface="文鼎新黑體B" pitchFamily="34" charset="-120"/>
              </a:rPr>
              <a:t>元文化</a:t>
            </a:r>
            <a:endParaRPr lang="zh-TW" altLang="en-US" dirty="0">
              <a:latin typeface="文鼎新黑體B" pitchFamily="34" charset="-120"/>
              <a:ea typeface="文鼎新黑體B" pitchFamily="34" charset="-120"/>
            </a:endParaRPr>
          </a:p>
          <a:p>
            <a:r>
              <a:rPr lang="zh-TW" altLang="en-US" dirty="0"/>
              <a:t>        </a:t>
            </a:r>
            <a:r>
              <a:rPr lang="zh-TW" altLang="en-US" sz="2000" dirty="0">
                <a:ea typeface="標楷體" pitchFamily="65" charset="-120"/>
              </a:rPr>
              <a:t>萬華區歷史悠久，早期商業人文鼎盛，歷經清朝、日治時代及光復後急速的現代化發展，不同時代的興衰更迭，造就了萬華區受中國古文化、日本及歐美文化交互影響之下，多元文化在此混雜共生，形成特殊的街區景觀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908175" y="2708275"/>
            <a:ext cx="7235825" cy="3673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4580" name="Picture 4" descr="lemon_tree_1"/>
          <p:cNvPicPr>
            <a:picLocks noChangeAspect="1" noChangeArrowheads="1"/>
          </p:cNvPicPr>
          <p:nvPr/>
        </p:nvPicPr>
        <p:blipFill>
          <a:blip r:embed="rId2" cstate="print"/>
          <a:srcRect l="5795" r="68129"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ea typeface="華康超明體" pitchFamily="49" charset="-120"/>
              </a:rPr>
              <a:t>          </a:t>
            </a:r>
            <a:r>
              <a:rPr lang="zh-TW" altLang="en-US" dirty="0" smtClean="0">
                <a:ea typeface="華康超明體" pitchFamily="49" charset="-120"/>
              </a:rPr>
              <a:t>    </a:t>
            </a:r>
            <a:r>
              <a:rPr lang="zh-TW" altLang="en-US" sz="3600" b="1" dirty="0" smtClean="0">
                <a:latin typeface="文鼎新黑體B" pitchFamily="34" charset="-120"/>
                <a:ea typeface="文鼎新黑體B" pitchFamily="34" charset="-120"/>
              </a:rPr>
              <a:t>走入</a:t>
            </a:r>
            <a:r>
              <a:rPr lang="zh-TW" altLang="en-US" sz="3600" b="1" dirty="0">
                <a:latin typeface="文鼎新黑體B" pitchFamily="34" charset="-120"/>
                <a:ea typeface="文鼎新黑體B" pitchFamily="34" charset="-120"/>
              </a:rPr>
              <a:t>歷史隧道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70718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      </a:t>
            </a:r>
          </a:p>
        </p:txBody>
      </p:sp>
      <p:pic>
        <p:nvPicPr>
          <p:cNvPr id="24581" name="Picture 5" descr="lemon-s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73238"/>
            <a:ext cx="719138" cy="658812"/>
          </a:xfrm>
          <a:prstGeom prst="rect">
            <a:avLst/>
          </a:prstGeom>
          <a:noFill/>
        </p:spPr>
      </p:pic>
      <p:pic>
        <p:nvPicPr>
          <p:cNvPr id="24588" name="Picture 12" descr="53626563-80e4-4c0f-89ea-4ad3a5cfc5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48">
            <a:off x="5267325" y="1700213"/>
            <a:ext cx="3403600" cy="47228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700338" y="184467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2400" b="1">
                <a:solidFill>
                  <a:schemeClr val="accent2"/>
                </a:solidFill>
                <a:latin typeface="華康古印體" pitchFamily="65" charset="-120"/>
                <a:ea typeface="華康古印體" pitchFamily="65" charset="-120"/>
                <a:hlinkClick r:id="rId5" action="ppaction://hlinkfile"/>
              </a:rPr>
              <a:t>剝皮寮歷史建築群</a:t>
            </a:r>
            <a:r>
              <a:rPr lang="zh-TW" altLang="en-US" sz="2000" b="1">
                <a:latin typeface="華康古印體" pitchFamily="65" charset="-120"/>
                <a:ea typeface="華康古印體" pitchFamily="65" charset="-120"/>
                <a:hlinkClick r:id="rId5" action="ppaction://hlinkfile"/>
              </a:rPr>
              <a:t> </a:t>
            </a:r>
            <a:endParaRPr lang="zh-TW" altLang="en-US" sz="2000" b="1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195513" y="2997200"/>
            <a:ext cx="29527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36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剝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皮寮老街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（今康定路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173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巷）仍保有清代時期規劃樣貌，可謂為臺北老市街具代表性之實例。</a:t>
            </a:r>
            <a:r>
              <a:rPr lang="zh-TW" altLang="en-US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  <p:bldP spid="245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619250" y="2565400"/>
            <a:ext cx="7524750" cy="39608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3566" name="Picture 14" descr="圖-民國八十年剝皮寮街及周邊環境範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060575"/>
            <a:ext cx="4606925" cy="4397375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1ED45"/>
          </a:solidFill>
        </p:spPr>
        <p:txBody>
          <a:bodyPr/>
          <a:lstStyle/>
          <a:p>
            <a:pPr algn="l"/>
            <a:r>
              <a:rPr lang="en-US" altLang="zh-TW" sz="6600" b="1" dirty="0">
                <a:solidFill>
                  <a:schemeClr val="accent2"/>
                </a:solidFill>
                <a:ea typeface="華康超明體" pitchFamily="49" charset="-120"/>
              </a:rPr>
              <a:t> </a:t>
            </a:r>
            <a:r>
              <a:rPr lang="en-US" altLang="zh-TW" sz="3600" b="1" dirty="0">
                <a:solidFill>
                  <a:srgbClr val="FF0066"/>
                </a:solidFill>
                <a:ea typeface="標楷體" pitchFamily="65" charset="-120"/>
              </a:rPr>
              <a:t> </a:t>
            </a:r>
            <a:r>
              <a:rPr lang="en-US" altLang="zh-TW" sz="3000" b="1" dirty="0" smtClean="0">
                <a:solidFill>
                  <a:srgbClr val="FF0066"/>
                </a:solidFill>
                <a:ea typeface="標楷體" pitchFamily="65" charset="-120"/>
              </a:rPr>
              <a:t>           </a:t>
            </a:r>
            <a:endParaRPr lang="en-US" altLang="zh-TW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571612"/>
            <a:ext cx="4171953" cy="15843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TW" altLang="en-US" sz="2400" b="1" dirty="0">
                <a:solidFill>
                  <a:srgbClr val="FF0066"/>
                </a:solidFill>
                <a:ea typeface="華康超明體" pitchFamily="49" charset="-120"/>
              </a:rPr>
              <a:t>歷史老街紥根校地、</a:t>
            </a:r>
          </a:p>
          <a:p>
            <a:pPr>
              <a:buFontTx/>
              <a:buNone/>
            </a:pPr>
            <a:r>
              <a:rPr lang="zh-TW" altLang="en-US" sz="2400" b="1" dirty="0">
                <a:solidFill>
                  <a:srgbClr val="FF0066"/>
                </a:solidFill>
                <a:ea typeface="華康超明體" pitchFamily="49" charset="-120"/>
              </a:rPr>
              <a:t>教育活動活化歷史老街</a:t>
            </a:r>
          </a:p>
          <a:p>
            <a:pPr>
              <a:buFontTx/>
              <a:buNone/>
            </a:pPr>
            <a:r>
              <a:rPr lang="zh-TW" altLang="en-US" sz="2000" b="1" dirty="0"/>
              <a:t>                </a:t>
            </a:r>
            <a:r>
              <a:rPr lang="en-US" altLang="zh-TW" sz="2000" b="1" dirty="0"/>
              <a:t>~</a:t>
            </a:r>
            <a:r>
              <a:rPr lang="zh-TW" altLang="en-US" sz="2000" b="1" dirty="0">
                <a:hlinkClick r:id="rId3" action="ppaction://hlinkfile"/>
              </a:rPr>
              <a:t>臺北市鄉土教育中心</a:t>
            </a:r>
            <a:r>
              <a:rPr lang="zh-TW" altLang="en-US" dirty="0">
                <a:hlinkClick r:id="rId3" action="ppaction://hlinkfile"/>
              </a:rPr>
              <a:t> </a:t>
            </a:r>
            <a:endParaRPr lang="zh-TW" altLang="en-US" dirty="0"/>
          </a:p>
        </p:txBody>
      </p:sp>
      <p:pic>
        <p:nvPicPr>
          <p:cNvPr id="23568" name="Picture 16" descr="廣州街上不同面材的建築立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549275"/>
            <a:ext cx="7143750" cy="628650"/>
          </a:xfrm>
          <a:prstGeom prst="rect">
            <a:avLst/>
          </a:prstGeom>
          <a:noFill/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50825" y="260350"/>
            <a:ext cx="21780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latin typeface="文鼎新黑體B" pitchFamily="34" charset="-120"/>
                <a:ea typeface="文鼎新黑體B" pitchFamily="34" charset="-120"/>
              </a:rPr>
              <a:t>歷</a:t>
            </a:r>
            <a:r>
              <a:rPr lang="zh-TW" altLang="en-US" sz="4000" b="1" dirty="0" smtClean="0">
                <a:latin typeface="文鼎新黑體B" pitchFamily="34" charset="-120"/>
                <a:ea typeface="文鼎新黑體B" pitchFamily="34" charset="-120"/>
              </a:rPr>
              <a:t>史</a:t>
            </a:r>
            <a:endParaRPr lang="zh-TW" altLang="en-US" sz="4000" b="1" dirty="0">
              <a:latin typeface="文鼎新黑體B" pitchFamily="34" charset="-120"/>
              <a:ea typeface="文鼎新黑體B" pitchFamily="34" charset="-120"/>
            </a:endParaRPr>
          </a:p>
        </p:txBody>
      </p:sp>
      <p:pic>
        <p:nvPicPr>
          <p:cNvPr id="23573" name="Picture 21" descr="IMG_40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4622">
            <a:off x="539750" y="3429000"/>
            <a:ext cx="3168650" cy="2413000"/>
          </a:xfrm>
          <a:prstGeom prst="rect">
            <a:avLst/>
          </a:prstGeom>
          <a:noFill/>
          <a:effectLst>
            <a:outerShdw dist="107763" dir="2700000" algn="ctr" rotWithShape="0">
              <a:srgbClr val="E9E949">
                <a:alpha val="5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33000" contrast="-30000"/>
          </a:blip>
          <a:srcRect l="1692" t="2756" r="670" b="2756"/>
          <a:stretch>
            <a:fillRect/>
          </a:stretch>
        </p:blipFill>
        <p:spPr bwMode="auto">
          <a:xfrm>
            <a:off x="2357421" y="0"/>
            <a:ext cx="67849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n-US" altLang="zh-TW" sz="7200" dirty="0">
                <a:solidFill>
                  <a:srgbClr val="FF0066"/>
                </a:solidFill>
                <a:ea typeface="華康超明體" pitchFamily="49" charset="-120"/>
              </a:rPr>
              <a:t>C</a:t>
            </a:r>
            <a:r>
              <a:rPr lang="en-US" altLang="zh-TW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LASS</a:t>
            </a:r>
            <a:r>
              <a:rPr lang="en-US" altLang="zh-TW" sz="4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  </a:t>
            </a:r>
            <a:r>
              <a:rPr lang="en-US" altLang="zh-TW" sz="6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S</a:t>
            </a:r>
            <a:r>
              <a:rPr lang="en-US" altLang="zh-TW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TAR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4488"/>
            <a:ext cx="8229600" cy="47149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/>
              <a:t>         </a:t>
            </a:r>
            <a:r>
              <a:rPr lang="zh-TW" altLang="en-US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發芽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 緒論</a:t>
            </a:r>
            <a:endParaRPr lang="zh-TW" altLang="en-US" sz="3200" b="1" dirty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華康細圓體" pitchFamily="49" charset="-120"/>
                <a:ea typeface="華康細圓體" pitchFamily="49" charset="-120"/>
              </a:rPr>
              <a:t>     </a:t>
            </a:r>
            <a:r>
              <a:rPr lang="zh-TW" altLang="en-US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澆灌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 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文獻探討</a:t>
            </a:r>
            <a:endParaRPr lang="zh-TW" altLang="en-US" sz="3200" b="1" dirty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華康細圓體" pitchFamily="49" charset="-120"/>
                <a:ea typeface="華康細圓體" pitchFamily="49" charset="-120"/>
              </a:rPr>
              <a:t>     </a:t>
            </a:r>
            <a:r>
              <a:rPr lang="zh-TW" altLang="en-US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成長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 研究方法與程序</a:t>
            </a:r>
            <a:endParaRPr lang="en-US" altLang="zh-TW" sz="3200" b="1" dirty="0" smtClean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2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    果實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 研究歷程與結果</a:t>
            </a:r>
            <a:endParaRPr lang="en-US" altLang="zh-TW" sz="3200" b="1" dirty="0" smtClean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    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              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華康細圓體" pitchFamily="49" charset="-120"/>
                <a:ea typeface="華康細圓體" pitchFamily="49" charset="-120"/>
              </a:rPr>
              <a:t>     </a:t>
            </a:r>
            <a:r>
              <a:rPr lang="zh-TW" altLang="en-US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滋味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 結論與建議</a:t>
            </a:r>
            <a:endParaRPr lang="zh-TW" altLang="en-US" sz="3200" b="1" dirty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b="1" dirty="0"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9" name="圖片 8" descr="lem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665490" cy="609589"/>
          </a:xfrm>
          <a:prstGeom prst="rect">
            <a:avLst/>
          </a:prstGeom>
        </p:spPr>
      </p:pic>
      <p:pic>
        <p:nvPicPr>
          <p:cNvPr id="10" name="圖片 9" descr="lem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665490" cy="609589"/>
          </a:xfrm>
          <a:prstGeom prst="rect">
            <a:avLst/>
          </a:prstGeom>
        </p:spPr>
      </p:pic>
      <p:pic>
        <p:nvPicPr>
          <p:cNvPr id="11" name="圖片 10" descr="lem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665490" cy="609589"/>
          </a:xfrm>
          <a:prstGeom prst="rect">
            <a:avLst/>
          </a:prstGeom>
        </p:spPr>
      </p:pic>
      <p:pic>
        <p:nvPicPr>
          <p:cNvPr id="12" name="圖片 11" descr="lem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72008"/>
            <a:ext cx="665490" cy="609589"/>
          </a:xfrm>
          <a:prstGeom prst="rect">
            <a:avLst/>
          </a:prstGeom>
        </p:spPr>
      </p:pic>
      <p:pic>
        <p:nvPicPr>
          <p:cNvPr id="13" name="圖片 12" descr="lem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572140"/>
            <a:ext cx="665490" cy="60958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924175"/>
            <a:ext cx="9144000" cy="3602038"/>
          </a:xfrm>
          <a:prstGeom prst="rect">
            <a:avLst/>
          </a:prstGeom>
          <a:solidFill>
            <a:srgbClr val="DFF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rgbClr val="CCCC00"/>
          </a:solidFill>
        </p:spPr>
        <p:txBody>
          <a:bodyPr/>
          <a:lstStyle/>
          <a:p>
            <a:pPr algn="l"/>
            <a:r>
              <a:rPr lang="en-US" altLang="zh-TW" sz="3200" b="1" dirty="0">
                <a:solidFill>
                  <a:srgbClr val="6600FF"/>
                </a:solidFill>
                <a:latin typeface="華康細圓體" pitchFamily="49" charset="-120"/>
                <a:ea typeface="華康細圓體" pitchFamily="49" charset="-120"/>
              </a:rPr>
              <a:t>       </a:t>
            </a:r>
            <a:r>
              <a:rPr lang="zh-TW" altLang="en-US" sz="6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發</a:t>
            </a:r>
            <a:r>
              <a:rPr lang="zh-TW" altLang="en-US" sz="32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芽</a:t>
            </a:r>
            <a:r>
              <a:rPr lang="zh-TW" altLang="en-US" sz="32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細圓體" pitchFamily="49" charset="-120"/>
                <a:ea typeface="華康細圓體" pitchFamily="49" charset="-120"/>
              </a:rPr>
              <a:t>成長</a:t>
            </a:r>
            <a:r>
              <a:rPr lang="en-US" altLang="zh-TW" sz="3200" b="1" dirty="0" smtClean="0">
                <a:latin typeface="華康細圓體" pitchFamily="49" charset="-120"/>
                <a:ea typeface="華康細圓體" pitchFamily="49" charset="-120"/>
              </a:rPr>
              <a:t>-</a:t>
            </a:r>
            <a:r>
              <a:rPr lang="zh-TW" altLang="en-US" sz="3200" b="1" dirty="0" smtClean="0">
                <a:latin typeface="華康細圓體" pitchFamily="49" charset="-120"/>
                <a:ea typeface="華康細圓體" pitchFamily="49" charset="-120"/>
              </a:rPr>
              <a:t>文化注入課程 </a:t>
            </a:r>
            <a:endParaRPr lang="zh-TW" altLang="en-US" sz="3200" b="1" dirty="0"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0484" name="Picture 4" descr="gs_lemo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</p:spPr>
      </p:pic>
      <p:pic>
        <p:nvPicPr>
          <p:cNvPr id="20485" name="Picture 5" descr="IMG_5193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 rot="-200731">
            <a:off x="1835150" y="2060575"/>
            <a:ext cx="5435600" cy="4078288"/>
          </a:xfrm>
          <a:prstGeom prst="rect">
            <a:avLst/>
          </a:prstGeom>
          <a:noFill/>
          <a:effectLst>
            <a:outerShdw dist="107763" dir="2700000" algn="ctr" rotWithShape="0">
              <a:srgbClr val="CCCC00">
                <a:alpha val="50000"/>
              </a:srgbClr>
            </a:outerShdw>
          </a:effec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32588" y="5516563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2010/4/15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97425"/>
            <a:ext cx="8218487" cy="1328738"/>
          </a:xfrm>
        </p:spPr>
        <p:txBody>
          <a:bodyPr/>
          <a:lstStyle/>
          <a:p>
            <a:endParaRPr lang="zh-TW" altLang="zh-TW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F1ED45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TW" sz="6600" b="1">
                <a:solidFill>
                  <a:schemeClr val="accent2"/>
                </a:solidFill>
                <a:ea typeface="華康超明體" pitchFamily="49" charset="-120"/>
              </a:rPr>
              <a:t> </a:t>
            </a:r>
            <a:r>
              <a:rPr lang="en-US" altLang="zh-TW" sz="3600" b="1">
                <a:solidFill>
                  <a:srgbClr val="FF0066"/>
                </a:solidFill>
                <a:ea typeface="標楷體" pitchFamily="65" charset="-120"/>
              </a:rPr>
              <a:t> </a:t>
            </a:r>
            <a:r>
              <a:rPr lang="en-US" altLang="zh-TW" sz="3000" b="1">
                <a:solidFill>
                  <a:srgbClr val="FF0066"/>
                </a:solidFill>
                <a:ea typeface="標楷體" pitchFamily="65" charset="-120"/>
              </a:rPr>
              <a:t>           </a:t>
            </a:r>
            <a:endParaRPr lang="en-US" altLang="zh-TW" sz="4400">
              <a:solidFill>
                <a:schemeClr val="tx2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19250" y="2565400"/>
            <a:ext cx="7524750" cy="3960813"/>
          </a:xfrm>
          <a:prstGeom prst="rect">
            <a:avLst/>
          </a:prstGeom>
          <a:solidFill>
            <a:srgbClr val="DFF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2775" name="Picture 7" descr="IMG_5034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 rot="310107">
            <a:off x="4643438" y="3068638"/>
            <a:ext cx="4176712" cy="31337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776" name="Picture 8" descr="IMG_5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4464050" cy="33480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219700" y="549275"/>
            <a:ext cx="3168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6000" dirty="0">
                <a:solidFill>
                  <a:srgbClr val="FF0066"/>
                </a:solidFill>
                <a:latin typeface="文鼎新黑體B" pitchFamily="34" charset="-120"/>
                <a:ea typeface="文鼎新黑體B" pitchFamily="34" charset="-120"/>
              </a:rPr>
              <a:t>文</a:t>
            </a:r>
            <a:r>
              <a:rPr lang="zh-TW" altLang="en-US" sz="4000" dirty="0">
                <a:latin typeface="文鼎新黑體B" pitchFamily="34" charset="-120"/>
                <a:ea typeface="文鼎新黑體B" pitchFamily="34" charset="-120"/>
              </a:rPr>
              <a:t>化再生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F1ED45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TW" sz="6600" b="1">
                <a:solidFill>
                  <a:schemeClr val="accent2"/>
                </a:solidFill>
                <a:ea typeface="華康超明體" pitchFamily="49" charset="-120"/>
              </a:rPr>
              <a:t> </a:t>
            </a:r>
            <a:r>
              <a:rPr lang="en-US" altLang="zh-TW" sz="3600" b="1">
                <a:solidFill>
                  <a:srgbClr val="FF0066"/>
                </a:solidFill>
                <a:ea typeface="標楷體" pitchFamily="65" charset="-120"/>
              </a:rPr>
              <a:t> </a:t>
            </a:r>
            <a:r>
              <a:rPr lang="en-US" altLang="zh-TW" sz="3000" b="1">
                <a:solidFill>
                  <a:srgbClr val="FF0066"/>
                </a:solidFill>
                <a:ea typeface="標楷體" pitchFamily="65" charset="-120"/>
              </a:rPr>
              <a:t>           </a:t>
            </a:r>
            <a:endParaRPr lang="en-US" altLang="zh-TW" sz="4400">
              <a:solidFill>
                <a:schemeClr val="tx2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565400"/>
            <a:ext cx="7524750" cy="3960813"/>
          </a:xfrm>
          <a:prstGeom prst="rect">
            <a:avLst/>
          </a:prstGeom>
          <a:solidFill>
            <a:srgbClr val="DFF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3798" name="Picture 6" descr="IMG_5041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 rot="-201978">
            <a:off x="611188" y="3068638"/>
            <a:ext cx="3960812" cy="2971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799" name="Picture 7" descr="IMG_5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3132138" cy="41767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68313" y="549275"/>
            <a:ext cx="3168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6000" dirty="0">
                <a:solidFill>
                  <a:srgbClr val="FF0066"/>
                </a:solidFill>
                <a:latin typeface="文鼎新黑體B" pitchFamily="34" charset="-120"/>
                <a:ea typeface="文鼎新黑體B" pitchFamily="34" charset="-120"/>
              </a:rPr>
              <a:t>歷</a:t>
            </a:r>
            <a:r>
              <a:rPr lang="zh-TW" altLang="en-US" sz="4000" dirty="0">
                <a:latin typeface="文鼎新黑體B" pitchFamily="34" charset="-120"/>
                <a:ea typeface="文鼎新黑體B" pitchFamily="34" charset="-120"/>
              </a:rPr>
              <a:t>史傳續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F1ED45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TW" sz="6600" b="1">
                <a:solidFill>
                  <a:schemeClr val="accent2"/>
                </a:solidFill>
                <a:ea typeface="華康超明體" pitchFamily="49" charset="-120"/>
              </a:rPr>
              <a:t> </a:t>
            </a:r>
            <a:r>
              <a:rPr lang="en-US" altLang="zh-TW" sz="3600" b="1">
                <a:solidFill>
                  <a:srgbClr val="FF0066"/>
                </a:solidFill>
                <a:ea typeface="標楷體" pitchFamily="65" charset="-120"/>
              </a:rPr>
              <a:t> </a:t>
            </a:r>
            <a:r>
              <a:rPr lang="en-US" altLang="zh-TW" sz="3000" b="1">
                <a:solidFill>
                  <a:srgbClr val="FF0066"/>
                </a:solidFill>
                <a:ea typeface="標楷體" pitchFamily="65" charset="-120"/>
              </a:rPr>
              <a:t>           </a:t>
            </a:r>
            <a:endParaRPr lang="en-US" altLang="zh-TW" sz="4400">
              <a:solidFill>
                <a:schemeClr val="tx2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19250" y="2565400"/>
            <a:ext cx="7524750" cy="3960813"/>
          </a:xfrm>
          <a:prstGeom prst="rect">
            <a:avLst/>
          </a:prstGeom>
          <a:solidFill>
            <a:srgbClr val="DFF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4822" name="Picture 6" descr="IMG_5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392613" cy="32940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4823" name="Picture 7" descr="IMG_510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 rot="467639">
            <a:off x="5292725" y="2133600"/>
            <a:ext cx="2984500" cy="39782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39750" y="4581525"/>
            <a:ext cx="3168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6000" dirty="0">
                <a:solidFill>
                  <a:srgbClr val="FF0066"/>
                </a:solidFill>
                <a:latin typeface="文鼎新黑體B" pitchFamily="34" charset="-120"/>
                <a:ea typeface="文鼎新黑體B" pitchFamily="34" charset="-120"/>
              </a:rPr>
              <a:t>記</a:t>
            </a:r>
            <a:r>
              <a:rPr lang="zh-TW" altLang="en-US" sz="4000" dirty="0">
                <a:latin typeface="文鼎新黑體B" pitchFamily="34" charset="-120"/>
                <a:ea typeface="文鼎新黑體B" pitchFamily="34" charset="-120"/>
              </a:rPr>
              <a:t>錄回顧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6600"/>
                </a:solidFill>
                <a:latin typeface="文鼎新黑體B" pitchFamily="34" charset="-120"/>
                <a:ea typeface="文鼎新黑體B" pitchFamily="34" charset="-120"/>
              </a:rPr>
              <a:t>研究歷程與結果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文鼎新黑體B" pitchFamily="34" charset="-120"/>
                <a:ea typeface="文鼎新黑體B" pitchFamily="34" charset="-120"/>
              </a:rPr>
              <a:t>結論</a:t>
            </a:r>
            <a:r>
              <a:rPr lang="zh-TW" altLang="en-US" sz="4400" dirty="0" smtClean="0">
                <a:solidFill>
                  <a:srgbClr val="FFC000"/>
                </a:solidFill>
                <a:latin typeface="文鼎新黑體B" pitchFamily="34" charset="-120"/>
                <a:ea typeface="文鼎新黑體B" pitchFamily="34" charset="-120"/>
              </a:rPr>
              <a:t>與建議</a:t>
            </a:r>
            <a:endParaRPr lang="zh-TW" altLang="en-US" sz="4400" dirty="0">
              <a:solidFill>
                <a:srgbClr val="FFC00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"/>
          </p:nvPr>
        </p:nvGraphicFramePr>
        <p:xfrm>
          <a:off x="457200" y="1500174"/>
          <a:ext cx="8186766" cy="497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mon-Tree-Canvas-Wall-Art"/>
          <p:cNvPicPr>
            <a:picLocks noChangeAspect="1" noChangeArrowheads="1"/>
          </p:cNvPicPr>
          <p:nvPr/>
        </p:nvPicPr>
        <p:blipFill>
          <a:blip r:embed="rId3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C000"/>
                </a:solidFill>
                <a:latin typeface="文鼎新黑體B" pitchFamily="34" charset="-120"/>
                <a:ea typeface="文鼎新黑體B" pitchFamily="34" charset="-120"/>
              </a:rPr>
              <a:t>結論與</a:t>
            </a:r>
            <a:r>
              <a:rPr lang="zh-TW" altLang="en-US" sz="4400" dirty="0" smtClean="0">
                <a:solidFill>
                  <a:srgbClr val="FF0000"/>
                </a:solidFill>
                <a:latin typeface="文鼎新黑體B" pitchFamily="34" charset="-120"/>
                <a:ea typeface="文鼎新黑體B" pitchFamily="34" charset="-120"/>
              </a:rPr>
              <a:t>建議</a:t>
            </a:r>
            <a:endParaRPr lang="zh-TW" altLang="en-US" sz="4400" dirty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</p:nvPr>
        </p:nvGraphicFramePr>
        <p:xfrm>
          <a:off x="785786" y="2357429"/>
          <a:ext cx="6286544" cy="385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文鼎新黑體B" pitchFamily="34" charset="-120"/>
                <a:ea typeface="文鼎新黑體B" pitchFamily="34" charset="-120"/>
              </a:rPr>
              <a:t>緒論</a:t>
            </a:r>
            <a:endParaRPr lang="zh-TW" altLang="en-US" sz="4400" dirty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500034" y="1857364"/>
          <a:ext cx="814393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文鼎新黑體B" pitchFamily="34" charset="-120"/>
                <a:ea typeface="文鼎新黑體B" pitchFamily="34" charset="-120"/>
              </a:rPr>
              <a:t>緒論</a:t>
            </a:r>
            <a:endParaRPr lang="zh-TW" altLang="en-US" sz="4400" dirty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28596" y="1714488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714348" y="428604"/>
          <a:ext cx="742955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5975" y="0"/>
            <a:ext cx="7056438" cy="6858000"/>
          </a:xfrm>
          <a:prstGeom prst="rect">
            <a:avLst/>
          </a:prstGeom>
          <a:noFill/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1785926"/>
          <a:ext cx="7115196" cy="46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文鼎新黑體B" pitchFamily="34" charset="-120"/>
                <a:ea typeface="文鼎新黑體B" pitchFamily="34" charset="-120"/>
              </a:rPr>
              <a:t>研究方法與程序</a:t>
            </a:r>
            <a:endParaRPr lang="zh-TW" altLang="en-US" sz="4400" dirty="0">
              <a:solidFill>
                <a:srgbClr val="FF000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7562" y="0"/>
            <a:ext cx="7056438" cy="6858000"/>
          </a:xfrm>
          <a:prstGeom prst="rect">
            <a:avLst/>
          </a:prstGeom>
          <a:noFill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4400" dirty="0" smtClean="0">
                <a:solidFill>
                  <a:srgbClr val="0070C0"/>
                </a:solidFill>
                <a:latin typeface="文鼎新黑體B" pitchFamily="34" charset="-120"/>
                <a:ea typeface="文鼎新黑體B" pitchFamily="34" charset="-120"/>
              </a:rPr>
              <a:t>研究架構</a:t>
            </a:r>
            <a:endParaRPr lang="zh-TW" altLang="en-US" sz="4400" dirty="0">
              <a:solidFill>
                <a:srgbClr val="0070C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785786" y="473167"/>
            <a:ext cx="4181098" cy="6099105"/>
            <a:chOff x="2675" y="197"/>
            <a:chExt cx="6575" cy="10240"/>
          </a:xfrm>
        </p:grpSpPr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4397" y="197"/>
              <a:ext cx="3130" cy="4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社區取向藝術教育課程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397" y="997"/>
              <a:ext cx="3131" cy="4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課程實施計劃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2832" y="2437"/>
              <a:ext cx="1720" cy="48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社區探訪</a:t>
              </a:r>
              <a:endParaRPr kumimoji="1" lang="zh-TW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5023" y="2437"/>
              <a:ext cx="1721" cy="48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藝術創作</a:t>
              </a:r>
              <a:endParaRPr kumimoji="1" lang="zh-TW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7214" y="2437"/>
              <a:ext cx="1720" cy="48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實踐關懷</a:t>
              </a:r>
              <a:endParaRPr kumimoji="1" lang="zh-TW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675" y="3397"/>
              <a:ext cx="2035" cy="27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認識社區的自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然與人文環境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1. 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發現社區之美</a:t>
              </a:r>
              <a:endPara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2. 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探訪剝皮寮街</a:t>
              </a:r>
              <a:endPara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dirty="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 </a:t>
              </a:r>
              <a:r>
                <a:rPr kumimoji="1" lang="zh-TW" altLang="en-US" sz="1200" dirty="0" smtClean="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  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 區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866" y="3397"/>
              <a:ext cx="2035" cy="27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藝術走入社區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美感落實生活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endPara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社區寫生活動與美展交流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藝術圍牆創作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7058" y="3397"/>
              <a:ext cx="2034" cy="27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主動關懷社區的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人、事、物</a:t>
              </a:r>
              <a:endPara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社區綠化活動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社區文史傳承</a:t>
              </a: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發現社區故事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5962" y="677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3614" y="2117"/>
              <a:ext cx="4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5962" y="1477"/>
              <a:ext cx="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3614" y="2117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8153" y="211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3614" y="2917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5962" y="2917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8153" y="2917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5023" y="6757"/>
              <a:ext cx="1722" cy="48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觀察紀錄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5023" y="9957"/>
              <a:ext cx="1722" cy="4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結論與省思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4084" y="7877"/>
              <a:ext cx="3600" cy="1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成效評量</a:t>
              </a:r>
              <a:endPara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教師觀察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      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3. 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探訪心得</a:t>
              </a:r>
              <a:endParaRPr kumimoji="1" lang="zh-TW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>
                  <a:tab pos="228600" algn="l"/>
                </a:tabLst>
              </a:pP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問卷調查      </a:t>
              </a: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4. </a:t>
              </a:r>
              <a:r>
                <a: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創作歷程</a:t>
              </a:r>
              <a:endParaRPr kumimoji="1" lang="zh-TW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3614" y="611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8153" y="611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3614" y="6437"/>
              <a:ext cx="4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5962" y="6117"/>
              <a:ext cx="0" cy="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5962" y="7237"/>
              <a:ext cx="0" cy="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5962" y="9477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5962" y="7557"/>
              <a:ext cx="3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9249" y="1797"/>
              <a:ext cx="1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H="1">
              <a:off x="5962" y="1797"/>
              <a:ext cx="3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7562" y="0"/>
            <a:ext cx="7056438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3399"/>
                </a:solidFill>
                <a:latin typeface="文鼎新黑體B" pitchFamily="34" charset="-120"/>
                <a:ea typeface="文鼎新黑體B" pitchFamily="34" charset="-120"/>
              </a:rPr>
              <a:t>課程實施計畫</a:t>
            </a:r>
            <a:endParaRPr lang="zh-TW" altLang="en-US" sz="4000" b="1" dirty="0">
              <a:solidFill>
                <a:srgbClr val="FF3399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emon-Tree-Canvas-Wall-Art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692" t="2756" r="670" b="2756"/>
          <a:stretch>
            <a:fillRect/>
          </a:stretch>
        </p:blipFill>
        <p:spPr bwMode="auto">
          <a:xfrm>
            <a:off x="2087562" y="0"/>
            <a:ext cx="7056438" cy="6858000"/>
          </a:xfrm>
          <a:prstGeom prst="rect">
            <a:avLst/>
          </a:prstGeom>
          <a:noFill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文鼎新黑體B" pitchFamily="34" charset="-120"/>
                <a:ea typeface="文鼎新黑體B" pitchFamily="34" charset="-120"/>
              </a:rPr>
              <a:t>研究流程</a:t>
            </a:r>
            <a:endParaRPr lang="zh-TW" altLang="en-US" sz="4400" dirty="0">
              <a:solidFill>
                <a:srgbClr val="0070C0"/>
              </a:solidFill>
              <a:latin typeface="文鼎新黑體B" pitchFamily="34" charset="-120"/>
              <a:ea typeface="文鼎新黑體B" pitchFamily="34" charset="-12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1357290" y="1000108"/>
          <a:ext cx="6357982" cy="5486400"/>
        </p:xfrm>
        <a:graphic>
          <a:graphicData uri="http://schemas.openxmlformats.org/drawingml/2006/table">
            <a:tbl>
              <a:tblPr/>
              <a:tblGrid>
                <a:gridCol w="1080605"/>
                <a:gridCol w="1633474"/>
                <a:gridCol w="2638688"/>
                <a:gridCol w="1005215"/>
              </a:tblGrid>
              <a:tr h="180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新細明體"/>
                        </a:rPr>
                        <a:t>研究階段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新細明體"/>
                        </a:rPr>
                        <a:t>重點內容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新細明體"/>
                        </a:rPr>
                        <a:t>具體策略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新細明體"/>
                        </a:rPr>
                        <a:t>實施期程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發現問題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擬定初步研究問題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針對七年級美術班新生進行社區取向藝術課程的觀察與紀錄。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確立研究者擬訂課程實施的方向。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新細明體"/>
                        </a:rPr>
                        <a:t>99.3~99.4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8F"/>
                    </a:solidFill>
                  </a:tcPr>
                </a:tc>
              </a:tr>
              <a:tr h="1266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診斷問題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蒐集文獻資料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進行文獻探討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閱讀相關的論文、期刊、書籍等資料。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進行地方及社區的人文、自然資料蒐集，及社區探訪，做詳實記錄。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參考各地進行藝術教育走入社區的方案。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新細明體"/>
                        </a:rPr>
                        <a:t>99.3~99.4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8F"/>
                    </a:solidFill>
                  </a:tcPr>
                </a:tc>
              </a:tr>
              <a:tr h="1266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擬定與實施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行動策略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規畫行動策略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執行行動方案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歷程省思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依據蒐集的資料及觀察紀錄，規劃行動策略。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依據行動策略，擬定具體實施方案。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執行行動方案。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透過執行過程觀察及成效評估、回饋，做相關省思。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新細明體"/>
                        </a:rPr>
                        <a:t>99.4~99.5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8F"/>
                    </a:solidFill>
                  </a:tcPr>
                </a:tc>
              </a:tr>
              <a:tr h="1085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選擇方法與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分析資料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決定資料蒐集方法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資料分析與處理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Arial"/>
                          <a:ea typeface="新細明體"/>
                          <a:cs typeface="Arial"/>
                        </a:rPr>
                        <a:t>以教師觀察紀錄、社區探訪筆記與心得、學生藝術創作、問卷調查和教學省思日誌等，做為本研究分析的資料。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針對所得資料進行分析，整理出學生行為改變之發現。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新細明體"/>
                        </a:rPr>
                        <a:t>99.5~99.7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8F"/>
                    </a:solidFill>
                  </a:tcPr>
                </a:tc>
              </a:tr>
              <a:tr h="1085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結論與省思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歸納實施後的發現與結果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教師進行研究省思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撰寫研究報告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整理歷程中所有資料，歸納研究發現與結果。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根據研究發現與結果，反思是否符合預期的課程目標。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針對整個計畫進行深度省思。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</a:rPr>
                        <a:t>撰寫研究報告。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新細明體"/>
                        </a:rPr>
                        <a:t>99.7~99.8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484</TotalTime>
  <Words>1099</Words>
  <Application>Microsoft Office PowerPoint</Application>
  <PresentationFormat>如螢幕大小 (4:3)</PresentationFormat>
  <Paragraphs>219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壁窗</vt:lpstr>
      <vt:lpstr>社區取向藝術教育對提高 美術班學生社會關懷之成效</vt:lpstr>
      <vt:lpstr>CLASS  STAR</vt:lpstr>
      <vt:lpstr>緒論</vt:lpstr>
      <vt:lpstr>緒論</vt:lpstr>
      <vt:lpstr>投影片 5</vt:lpstr>
      <vt:lpstr>研究方法與程序</vt:lpstr>
      <vt:lpstr>研究架構</vt:lpstr>
      <vt:lpstr>課程實施計畫</vt:lpstr>
      <vt:lpstr>研究流程</vt:lpstr>
      <vt:lpstr>研究工具/資料處理分析</vt:lpstr>
      <vt:lpstr>研究歷程與結果</vt:lpstr>
      <vt:lpstr>研究歷程與結果</vt:lpstr>
      <vt:lpstr>社區與學校問卷調查</vt:lpstr>
      <vt:lpstr>社區與學校問卷調查</vt:lpstr>
      <vt:lpstr>社區與學校問卷調查</vt:lpstr>
      <vt:lpstr>研究歷程與結果</vt:lpstr>
      <vt:lpstr>緣起  種籽-社區課程設計研發理念</vt:lpstr>
      <vt:lpstr>              走入歷史隧道</vt:lpstr>
      <vt:lpstr>             </vt:lpstr>
      <vt:lpstr>       發芽成長-文化注入課程 </vt:lpstr>
      <vt:lpstr>投影片 21</vt:lpstr>
      <vt:lpstr>投影片 22</vt:lpstr>
      <vt:lpstr>投影片 23</vt:lpstr>
      <vt:lpstr>研究歷程與結果</vt:lpstr>
      <vt:lpstr>結論與建議</vt:lpstr>
      <vt:lpstr>結論與建議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社區取向藝術教育對提高 美術班學生社會關懷之成效</dc:title>
  <dc:creator>ya</dc:creator>
  <cp:lastModifiedBy>ya</cp:lastModifiedBy>
  <cp:revision>117</cp:revision>
  <dcterms:created xsi:type="dcterms:W3CDTF">2010-08-19T06:51:38Z</dcterms:created>
  <dcterms:modified xsi:type="dcterms:W3CDTF">2010-08-20T02:37:36Z</dcterms:modified>
</cp:coreProperties>
</file>