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5C58-72A2-40AD-9D7E-EAA8542688C9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C8179-EF98-4480-9CD0-AE9B513D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105</a:t>
            </a:r>
            <a:r>
              <a:rPr lang="zh-TW" altLang="en-US" sz="4800" dirty="0" smtClean="0"/>
              <a:t>學年</a:t>
            </a:r>
            <a:r>
              <a:rPr lang="zh-TW" altLang="en-US" sz="4800" dirty="0"/>
              <a:t>上</a:t>
            </a:r>
            <a:r>
              <a:rPr lang="zh-TW" altLang="en-US" sz="4800" dirty="0" smtClean="0"/>
              <a:t>學期</a:t>
            </a:r>
            <a:r>
              <a:rPr lang="zh-TW" altLang="en-US" sz="4800" dirty="0" smtClean="0"/>
              <a:t>第</a:t>
            </a:r>
            <a:r>
              <a:rPr lang="zh-TW" altLang="en-US" sz="4800" dirty="0"/>
              <a:t>一</a:t>
            </a:r>
            <a:r>
              <a:rPr lang="zh-TW" altLang="en-US" sz="4800" dirty="0" smtClean="0"/>
              <a:t>次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午餐供應委員會議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913656"/>
          </a:xfrm>
        </p:spPr>
        <p:txBody>
          <a:bodyPr/>
          <a:lstStyle/>
          <a:p>
            <a:pPr algn="ctr"/>
            <a:r>
              <a:rPr lang="en-US" altLang="zh-TW" dirty="0" smtClean="0"/>
              <a:t>105.9.20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4251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會議討論事項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3200" dirty="0" smtClean="0"/>
              <a:t>8-9</a:t>
            </a:r>
            <a:r>
              <a:rPr lang="zh-TW" altLang="en-US" sz="3200" dirty="0" smtClean="0"/>
              <a:t>月</a:t>
            </a:r>
            <a:r>
              <a:rPr lang="zh-TW" altLang="en-US" sz="3200" dirty="0" smtClean="0"/>
              <a:t>午餐供餐檢討</a:t>
            </a:r>
            <a:endParaRPr lang="en-US" altLang="zh-TW" sz="3200" dirty="0" smtClean="0"/>
          </a:p>
          <a:p>
            <a:r>
              <a:rPr lang="zh-TW" altLang="en-US" sz="3200" dirty="0" smtClean="0"/>
              <a:t>家長委員及各學年意見</a:t>
            </a:r>
            <a:endParaRPr lang="en-US" altLang="zh-TW" sz="3200" dirty="0" smtClean="0"/>
          </a:p>
          <a:p>
            <a:r>
              <a:rPr lang="zh-TW" altLang="en-US" sz="3200" dirty="0" smtClean="0"/>
              <a:t>審核</a:t>
            </a:r>
            <a:r>
              <a:rPr lang="en-US" altLang="zh-TW" sz="3200" dirty="0" smtClean="0"/>
              <a:t>105</a:t>
            </a:r>
            <a:r>
              <a:rPr lang="zh-TW" altLang="en-US" sz="3200" dirty="0" smtClean="0"/>
              <a:t>年</a:t>
            </a:r>
            <a:r>
              <a:rPr lang="en-US" altLang="zh-TW" sz="3200" dirty="0" smtClean="0"/>
              <a:t>10</a:t>
            </a:r>
            <a:r>
              <a:rPr lang="zh-TW" altLang="en-US" sz="3200" dirty="0" smtClean="0"/>
              <a:t>月</a:t>
            </a:r>
            <a:r>
              <a:rPr lang="en-US" altLang="zh-TW" sz="3200" dirty="0" smtClean="0"/>
              <a:t>~</a:t>
            </a:r>
            <a:r>
              <a:rPr lang="en-US" altLang="zh-TW" sz="3200" dirty="0" smtClean="0"/>
              <a:t>11</a:t>
            </a:r>
            <a:r>
              <a:rPr lang="zh-TW" altLang="en-US" sz="3200" dirty="0" smtClean="0"/>
              <a:t>月</a:t>
            </a:r>
            <a:r>
              <a:rPr lang="zh-TW" altLang="en-US" sz="3200" dirty="0" smtClean="0"/>
              <a:t>菜單</a:t>
            </a:r>
            <a:endParaRPr lang="en-US" altLang="zh-TW" sz="32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7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8</a:t>
            </a:r>
            <a:r>
              <a:rPr lang="en-US" altLang="zh-TW" dirty="0" smtClean="0">
                <a:solidFill>
                  <a:schemeClr val="tx1"/>
                </a:solidFill>
              </a:rPr>
              <a:t>~9</a:t>
            </a:r>
            <a:r>
              <a:rPr lang="zh-TW" altLang="en-US" dirty="0" smtClean="0">
                <a:solidFill>
                  <a:schemeClr val="tx1"/>
                </a:solidFill>
              </a:rPr>
              <a:t>月</a:t>
            </a:r>
            <a:r>
              <a:rPr lang="zh-TW" altLang="en-US" dirty="0">
                <a:solidFill>
                  <a:schemeClr val="tx1"/>
                </a:solidFill>
              </a:rPr>
              <a:t>午餐供餐</a:t>
            </a:r>
            <a:r>
              <a:rPr lang="zh-TW" altLang="en-US" dirty="0" smtClean="0">
                <a:solidFill>
                  <a:schemeClr val="tx1"/>
                </a:solidFill>
              </a:rPr>
              <a:t>檢討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本學期午餐合約內容異動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鮮奶每週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教育局有機米補助申請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2~3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月午餐供餐狀況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600" dirty="0" smtClean="0"/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0548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404664"/>
            <a:ext cx="8153400" cy="5691336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家長委員及各學年</a:t>
            </a:r>
            <a:r>
              <a:rPr lang="zh-TW" altLang="en-US" sz="4400" dirty="0" smtClean="0"/>
              <a:t>意見</a:t>
            </a:r>
            <a:endParaRPr lang="en-US" altLang="zh-TW" sz="4400" dirty="0"/>
          </a:p>
        </p:txBody>
      </p:sp>
    </p:spTree>
    <p:extLst>
      <p:ext uri="{BB962C8B-B14F-4D97-AF65-F5344CB8AC3E}">
        <p14:creationId xmlns:p14="http://schemas.microsoft.com/office/powerpoint/2010/main" val="697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審核</a:t>
            </a:r>
            <a:r>
              <a:rPr lang="en-US" altLang="zh-TW" dirty="0" smtClean="0">
                <a:solidFill>
                  <a:schemeClr val="tx1"/>
                </a:solidFill>
              </a:rPr>
              <a:t>105</a:t>
            </a:r>
            <a:r>
              <a:rPr lang="zh-TW" altLang="en-US" dirty="0" smtClean="0">
                <a:solidFill>
                  <a:schemeClr val="tx1"/>
                </a:solidFill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</a:rPr>
              <a:t>10~11</a:t>
            </a:r>
            <a:r>
              <a:rPr lang="zh-TW" altLang="en-US" dirty="0" smtClean="0">
                <a:solidFill>
                  <a:schemeClr val="tx1"/>
                </a:solidFill>
              </a:rPr>
              <a:t>月</a:t>
            </a:r>
            <a:r>
              <a:rPr lang="zh-TW" altLang="en-US" dirty="0" smtClean="0">
                <a:solidFill>
                  <a:schemeClr val="tx1"/>
                </a:solidFill>
              </a:rPr>
              <a:t>菜單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556</TotalTime>
  <Words>82</Words>
  <Application>Microsoft Office PowerPoint</Application>
  <PresentationFormat>如螢幕大小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中庸</vt:lpstr>
      <vt:lpstr>105學年上學期第一次 午餐供應委員會議</vt:lpstr>
      <vt:lpstr>會議討論事項</vt:lpstr>
      <vt:lpstr>8~9月午餐供餐檢討</vt:lpstr>
      <vt:lpstr>PowerPoint 簡報</vt:lpstr>
      <vt:lpstr>審核105年10~11月菜單</vt:lpstr>
    </vt:vector>
  </TitlesOfParts>
  <Company>haps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102學年上學期第二次 午餐供應委員會議</dc:title>
  <dc:creator>陳雨音</dc:creator>
  <cp:lastModifiedBy>陳雨音</cp:lastModifiedBy>
  <cp:revision>43</cp:revision>
  <dcterms:created xsi:type="dcterms:W3CDTF">2013-12-16T05:18:28Z</dcterms:created>
  <dcterms:modified xsi:type="dcterms:W3CDTF">2016-09-19T08:04:14Z</dcterms:modified>
</cp:coreProperties>
</file>